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4"/>
  </p:sldMasterIdLst>
  <p:notesMasterIdLst>
    <p:notesMasterId r:id="rId64"/>
  </p:notesMasterIdLst>
  <p:sldIdLst>
    <p:sldId id="351" r:id="rId5"/>
    <p:sldId id="312" r:id="rId6"/>
    <p:sldId id="286" r:id="rId7"/>
    <p:sldId id="285" r:id="rId8"/>
    <p:sldId id="314" r:id="rId9"/>
    <p:sldId id="256" r:id="rId10"/>
    <p:sldId id="313" r:id="rId11"/>
    <p:sldId id="279" r:id="rId12"/>
    <p:sldId id="344" r:id="rId13"/>
    <p:sldId id="346" r:id="rId14"/>
    <p:sldId id="290" r:id="rId15"/>
    <p:sldId id="288" r:id="rId16"/>
    <p:sldId id="298" r:id="rId17"/>
    <p:sldId id="303" r:id="rId18"/>
    <p:sldId id="301" r:id="rId19"/>
    <p:sldId id="352" r:id="rId20"/>
    <p:sldId id="354" r:id="rId21"/>
    <p:sldId id="355" r:id="rId22"/>
    <p:sldId id="300" r:id="rId23"/>
    <p:sldId id="304" r:id="rId24"/>
    <p:sldId id="347" r:id="rId25"/>
    <p:sldId id="345" r:id="rId26"/>
    <p:sldId id="257" r:id="rId27"/>
    <p:sldId id="258" r:id="rId28"/>
    <p:sldId id="262" r:id="rId29"/>
    <p:sldId id="287" r:id="rId30"/>
    <p:sldId id="289" r:id="rId31"/>
    <p:sldId id="259" r:id="rId32"/>
    <p:sldId id="282" r:id="rId33"/>
    <p:sldId id="293" r:id="rId34"/>
    <p:sldId id="338" r:id="rId35"/>
    <p:sldId id="340" r:id="rId36"/>
    <p:sldId id="339" r:id="rId37"/>
    <p:sldId id="267" r:id="rId38"/>
    <p:sldId id="317" r:id="rId39"/>
    <p:sldId id="261" r:id="rId40"/>
    <p:sldId id="318" r:id="rId41"/>
    <p:sldId id="342" r:id="rId42"/>
    <p:sldId id="321" r:id="rId43"/>
    <p:sldId id="269" r:id="rId44"/>
    <p:sldId id="283" r:id="rId45"/>
    <p:sldId id="335" r:id="rId46"/>
    <p:sldId id="323" r:id="rId47"/>
    <p:sldId id="322" r:id="rId48"/>
    <p:sldId id="271" r:id="rId49"/>
    <p:sldId id="324" r:id="rId50"/>
    <p:sldId id="341" r:id="rId51"/>
    <p:sldId id="325" r:id="rId52"/>
    <p:sldId id="343" r:id="rId53"/>
    <p:sldId id="272" r:id="rId54"/>
    <p:sldId id="273" r:id="rId55"/>
    <p:sldId id="326" r:id="rId56"/>
    <p:sldId id="329" r:id="rId57"/>
    <p:sldId id="328" r:id="rId58"/>
    <p:sldId id="336" r:id="rId59"/>
    <p:sldId id="337" r:id="rId60"/>
    <p:sldId id="276" r:id="rId61"/>
    <p:sldId id="330" r:id="rId62"/>
    <p:sldId id="315" r:id="rId6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99FF66"/>
    <a:srgbClr val="FFCC00"/>
    <a:srgbClr val="009900"/>
    <a:srgbClr val="0000CC"/>
    <a:srgbClr val="9900CC"/>
    <a:srgbClr val="91C7EB"/>
    <a:srgbClr val="3EDDF2"/>
    <a:srgbClr val="CCFF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83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0F8A66-87D4-488C-9693-BE2654BA40A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A57F86-0BE9-4EB5-8C3D-686181FFE9B6}">
      <dgm:prSet phldrT="[Текст]" custT="1"/>
      <dgm:spPr/>
      <dgm:t>
        <a:bodyPr/>
        <a:lstStyle/>
        <a:p>
          <a:pPr algn="ctr"/>
          <a:r>
            <a:rPr lang="uk-UA" sz="20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Інформаційні стенди </a:t>
          </a:r>
          <a:endParaRPr lang="ru-RU" sz="20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6D2839-826D-4B46-B83B-9B227AA1044C}" type="parTrans" cxnId="{3DCFB3A0-2634-4305-8FCE-D7CCE596199D}">
      <dgm:prSet/>
      <dgm:spPr/>
      <dgm:t>
        <a:bodyPr/>
        <a:lstStyle/>
        <a:p>
          <a:pPr algn="ctr"/>
          <a:endParaRPr lang="ru-RU"/>
        </a:p>
      </dgm:t>
    </dgm:pt>
    <dgm:pt modelId="{D8EEB675-B563-4518-BA58-6CE0418D0277}" type="sibTrans" cxnId="{3DCFB3A0-2634-4305-8FCE-D7CCE596199D}">
      <dgm:prSet/>
      <dgm:spPr/>
      <dgm:t>
        <a:bodyPr/>
        <a:lstStyle/>
        <a:p>
          <a:pPr algn="ctr"/>
          <a:endParaRPr lang="ru-RU"/>
        </a:p>
      </dgm:t>
    </dgm:pt>
    <dgm:pt modelId="{08376BEC-3B52-49E5-BEE8-E385E3E41434}">
      <dgm:prSet phldrT="[Текст]" custT="1"/>
      <dgm:spPr/>
      <dgm:t>
        <a:bodyPr/>
        <a:lstStyle/>
        <a:p>
          <a:pPr algn="ctr"/>
          <a:r>
            <a:rPr lang="uk-UA" sz="20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Усна форма</a:t>
          </a:r>
          <a:endParaRPr lang="ru-RU" sz="20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6245ED-7C38-4311-AF2F-CA94ABD00FC4}" type="parTrans" cxnId="{34CF1617-0C2F-4398-B704-145AFBB92D9C}">
      <dgm:prSet/>
      <dgm:spPr/>
      <dgm:t>
        <a:bodyPr/>
        <a:lstStyle/>
        <a:p>
          <a:pPr algn="ctr"/>
          <a:endParaRPr lang="ru-RU"/>
        </a:p>
      </dgm:t>
    </dgm:pt>
    <dgm:pt modelId="{AAC6ABD6-CFD1-4EC9-9AC9-5116D522C3A3}" type="sibTrans" cxnId="{34CF1617-0C2F-4398-B704-145AFBB92D9C}">
      <dgm:prSet/>
      <dgm:spPr/>
      <dgm:t>
        <a:bodyPr/>
        <a:lstStyle/>
        <a:p>
          <a:pPr algn="ctr"/>
          <a:endParaRPr lang="ru-RU"/>
        </a:p>
      </dgm:t>
    </dgm:pt>
    <dgm:pt modelId="{7FDFAA64-CA8D-4360-9082-3CC39397336C}">
      <dgm:prSet phldrT="[Текст]" custT="1"/>
      <dgm:spPr/>
      <dgm:t>
        <a:bodyPr/>
        <a:lstStyle/>
        <a:p>
          <a:pPr algn="ctr"/>
          <a:r>
            <a:rPr lang="uk-UA" sz="20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Інтерактивна інтернет-платформа</a:t>
          </a:r>
          <a:endParaRPr lang="ru-RU" sz="20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8ACF75-440B-46DE-BBC9-A48F8800D5CE}" type="parTrans" cxnId="{AAB17F28-92DF-434D-8566-605E8F1BA3CA}">
      <dgm:prSet/>
      <dgm:spPr/>
      <dgm:t>
        <a:bodyPr/>
        <a:lstStyle/>
        <a:p>
          <a:pPr algn="ctr"/>
          <a:endParaRPr lang="ru-RU"/>
        </a:p>
      </dgm:t>
    </dgm:pt>
    <dgm:pt modelId="{DCA89E30-1DD4-4CC6-A26D-C19994F75F2D}" type="sibTrans" cxnId="{AAB17F28-92DF-434D-8566-605E8F1BA3CA}">
      <dgm:prSet/>
      <dgm:spPr/>
      <dgm:t>
        <a:bodyPr/>
        <a:lstStyle/>
        <a:p>
          <a:pPr algn="ctr"/>
          <a:endParaRPr lang="ru-RU"/>
        </a:p>
      </dgm:t>
    </dgm:pt>
    <dgm:pt modelId="{16445D80-8D37-4903-BA52-78D2ED2ACA5F}">
      <dgm:prSet phldrT="[Текст]" custT="1"/>
      <dgm:spPr/>
      <dgm:t>
        <a:bodyPr/>
        <a:lstStyle/>
        <a:p>
          <a:pPr algn="ctr"/>
          <a:r>
            <a:rPr lang="uk-UA" sz="20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Електронна пошта</a:t>
          </a:r>
          <a:endParaRPr lang="ru-RU" sz="20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7DBF19-E212-479C-AD23-5959873B2A2F}" type="parTrans" cxnId="{E9459E80-E1F3-4C25-847A-1EDA4C409E70}">
      <dgm:prSet/>
      <dgm:spPr/>
      <dgm:t>
        <a:bodyPr/>
        <a:lstStyle/>
        <a:p>
          <a:pPr algn="ctr"/>
          <a:endParaRPr lang="ru-RU"/>
        </a:p>
      </dgm:t>
    </dgm:pt>
    <dgm:pt modelId="{C96EC875-AA99-47DD-94FB-AFC447BC7781}" type="sibTrans" cxnId="{E9459E80-E1F3-4C25-847A-1EDA4C409E70}">
      <dgm:prSet/>
      <dgm:spPr/>
      <dgm:t>
        <a:bodyPr/>
        <a:lstStyle/>
        <a:p>
          <a:pPr algn="ctr"/>
          <a:endParaRPr lang="ru-RU"/>
        </a:p>
      </dgm:t>
    </dgm:pt>
    <dgm:pt modelId="{5A16EE65-4EA6-4D37-8E4B-847E8189E2A6}">
      <dgm:prSet phldrT="[Текст]" custT="1"/>
      <dgm:spPr/>
      <dgm:t>
        <a:bodyPr/>
        <a:lstStyle/>
        <a:p>
          <a:pPr algn="ctr"/>
          <a:r>
            <a:rPr lang="uk-UA" sz="20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Інші види комунікації</a:t>
          </a:r>
          <a:endParaRPr lang="ru-RU" sz="20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61CEE7-5BDC-429F-921B-E873E0A0DFF8}" type="parTrans" cxnId="{91A7CE39-B42B-47FF-8CA3-932DAD8AC0DA}">
      <dgm:prSet/>
      <dgm:spPr/>
      <dgm:t>
        <a:bodyPr/>
        <a:lstStyle/>
        <a:p>
          <a:pPr algn="ctr"/>
          <a:endParaRPr lang="ru-RU"/>
        </a:p>
      </dgm:t>
    </dgm:pt>
    <dgm:pt modelId="{D874C646-0E12-4D41-B232-94FF572CECE3}" type="sibTrans" cxnId="{91A7CE39-B42B-47FF-8CA3-932DAD8AC0DA}">
      <dgm:prSet/>
      <dgm:spPr/>
      <dgm:t>
        <a:bodyPr/>
        <a:lstStyle/>
        <a:p>
          <a:pPr algn="ctr"/>
          <a:endParaRPr lang="ru-RU"/>
        </a:p>
      </dgm:t>
    </dgm:pt>
    <dgm:pt modelId="{BCE236CA-0DFF-4980-83A8-BEE1165BF5F4}" type="pres">
      <dgm:prSet presAssocID="{730F8A66-87D4-488C-9693-BE2654BA40A7}" presName="linear" presStyleCnt="0">
        <dgm:presLayoutVars>
          <dgm:dir/>
          <dgm:animLvl val="lvl"/>
          <dgm:resizeHandles val="exact"/>
        </dgm:presLayoutVars>
      </dgm:prSet>
      <dgm:spPr/>
    </dgm:pt>
    <dgm:pt modelId="{CDCF11CF-883D-40D5-ACA1-CEE2D2D6BE72}" type="pres">
      <dgm:prSet presAssocID="{60A57F86-0BE9-4EB5-8C3D-686181FFE9B6}" presName="parentLin" presStyleCnt="0"/>
      <dgm:spPr/>
    </dgm:pt>
    <dgm:pt modelId="{774267C4-0707-4C40-B342-38E9F891442C}" type="pres">
      <dgm:prSet presAssocID="{60A57F86-0BE9-4EB5-8C3D-686181FFE9B6}" presName="parentLeftMargin" presStyleLbl="node1" presStyleIdx="0" presStyleCnt="5"/>
      <dgm:spPr/>
    </dgm:pt>
    <dgm:pt modelId="{FED57483-2992-4F03-A9BE-897D407C9AC6}" type="pres">
      <dgm:prSet presAssocID="{60A57F86-0BE9-4EB5-8C3D-686181FFE9B6}" presName="parentText" presStyleLbl="node1" presStyleIdx="0" presStyleCnt="5" custScaleX="116652" custScaleY="133039" custLinFactNeighborX="31337" custLinFactNeighborY="-7199">
        <dgm:presLayoutVars>
          <dgm:chMax val="0"/>
          <dgm:bulletEnabled val="1"/>
        </dgm:presLayoutVars>
      </dgm:prSet>
      <dgm:spPr/>
    </dgm:pt>
    <dgm:pt modelId="{579B105D-11FF-4D27-86DD-2DB35839457B}" type="pres">
      <dgm:prSet presAssocID="{60A57F86-0BE9-4EB5-8C3D-686181FFE9B6}" presName="negativeSpace" presStyleCnt="0"/>
      <dgm:spPr/>
    </dgm:pt>
    <dgm:pt modelId="{1D05FD41-5BC2-4623-82B9-852A21EF37EC}" type="pres">
      <dgm:prSet presAssocID="{60A57F86-0BE9-4EB5-8C3D-686181FFE9B6}" presName="childText" presStyleLbl="conFgAcc1" presStyleIdx="0" presStyleCnt="5" custScaleY="91399" custLinFactY="-41178" custLinFactNeighborX="0" custLinFactNeighborY="-100000">
        <dgm:presLayoutVars>
          <dgm:bulletEnabled val="1"/>
        </dgm:presLayoutVars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EA14A30E-69ED-427B-937D-C0877B09667F}" type="pres">
      <dgm:prSet presAssocID="{D8EEB675-B563-4518-BA58-6CE0418D0277}" presName="spaceBetweenRectangles" presStyleCnt="0"/>
      <dgm:spPr/>
    </dgm:pt>
    <dgm:pt modelId="{79A307DD-D5B5-4637-A3F9-0E226E84683F}" type="pres">
      <dgm:prSet presAssocID="{08376BEC-3B52-49E5-BEE8-E385E3E41434}" presName="parentLin" presStyleCnt="0"/>
      <dgm:spPr/>
    </dgm:pt>
    <dgm:pt modelId="{4EC3F012-F4E7-4099-8376-F0C9B54A117E}" type="pres">
      <dgm:prSet presAssocID="{08376BEC-3B52-49E5-BEE8-E385E3E41434}" presName="parentLeftMargin" presStyleLbl="node1" presStyleIdx="0" presStyleCnt="5"/>
      <dgm:spPr/>
    </dgm:pt>
    <dgm:pt modelId="{2AEEB081-0DFB-4611-A6E2-7B2813B15665}" type="pres">
      <dgm:prSet presAssocID="{08376BEC-3B52-49E5-BEE8-E385E3E41434}" presName="parentText" presStyleLbl="node1" presStyleIdx="1" presStyleCnt="5" custScaleX="117275" custScaleY="133039" custLinFactNeighborX="20891" custLinFactNeighborY="-32865">
        <dgm:presLayoutVars>
          <dgm:chMax val="0"/>
          <dgm:bulletEnabled val="1"/>
        </dgm:presLayoutVars>
      </dgm:prSet>
      <dgm:spPr/>
    </dgm:pt>
    <dgm:pt modelId="{DA78BC78-6CC4-4259-904A-368B2D2DD4CB}" type="pres">
      <dgm:prSet presAssocID="{08376BEC-3B52-49E5-BEE8-E385E3E41434}" presName="negativeSpace" presStyleCnt="0"/>
      <dgm:spPr/>
    </dgm:pt>
    <dgm:pt modelId="{3326EB7E-4C42-422C-AE2A-F507419CF9FC}" type="pres">
      <dgm:prSet presAssocID="{08376BEC-3B52-49E5-BEE8-E385E3E41434}" presName="childText" presStyleLbl="conFgAcc1" presStyleIdx="1" presStyleCnt="5" custScaleY="89020" custLinFactY="-59438" custLinFactNeighborX="0" custLinFactNeighborY="-100000">
        <dgm:presLayoutVars>
          <dgm:bulletEnabled val="1"/>
        </dgm:presLayoutVars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1298452F-933B-48B1-ACB4-D96C7F0A4B01}" type="pres">
      <dgm:prSet presAssocID="{AAC6ABD6-CFD1-4EC9-9AC9-5116D522C3A3}" presName="spaceBetweenRectangles" presStyleCnt="0"/>
      <dgm:spPr/>
    </dgm:pt>
    <dgm:pt modelId="{3480E621-1245-4A64-BBD0-7554545052D5}" type="pres">
      <dgm:prSet presAssocID="{7FDFAA64-CA8D-4360-9082-3CC39397336C}" presName="parentLin" presStyleCnt="0"/>
      <dgm:spPr/>
    </dgm:pt>
    <dgm:pt modelId="{983C1ECB-8461-459F-897F-31E285EA9E8C}" type="pres">
      <dgm:prSet presAssocID="{7FDFAA64-CA8D-4360-9082-3CC39397336C}" presName="parentLeftMargin" presStyleLbl="node1" presStyleIdx="1" presStyleCnt="5"/>
      <dgm:spPr/>
    </dgm:pt>
    <dgm:pt modelId="{799F07D7-AE66-4776-B69E-D1F8A9A239EF}" type="pres">
      <dgm:prSet presAssocID="{7FDFAA64-CA8D-4360-9082-3CC39397336C}" presName="parentText" presStyleLbl="node1" presStyleIdx="2" presStyleCnt="5" custScaleX="118496" custScaleY="133039" custLinFactNeighborX="20891" custLinFactNeighborY="-57898">
        <dgm:presLayoutVars>
          <dgm:chMax val="0"/>
          <dgm:bulletEnabled val="1"/>
        </dgm:presLayoutVars>
      </dgm:prSet>
      <dgm:spPr/>
    </dgm:pt>
    <dgm:pt modelId="{7F860D5E-8CDA-4FB2-9A66-0C762BFBF208}" type="pres">
      <dgm:prSet presAssocID="{7FDFAA64-CA8D-4360-9082-3CC39397336C}" presName="negativeSpace" presStyleCnt="0"/>
      <dgm:spPr/>
    </dgm:pt>
    <dgm:pt modelId="{19372E27-AB45-4510-8D9F-5AC9A1D04788}" type="pres">
      <dgm:prSet presAssocID="{7FDFAA64-CA8D-4360-9082-3CC39397336C}" presName="childText" presStyleLbl="conFgAcc1" presStyleIdx="2" presStyleCnt="5" custScaleY="101772" custLinFactY="-100000" custLinFactNeighborX="0" custLinFactNeighborY="-129836">
        <dgm:presLayoutVars>
          <dgm:bulletEnabled val="1"/>
        </dgm:presLayoutVars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C690BFB6-8EAC-479D-8A45-4BE17B2CB4AE}" type="pres">
      <dgm:prSet presAssocID="{DCA89E30-1DD4-4CC6-A26D-C19994F75F2D}" presName="spaceBetweenRectangles" presStyleCnt="0"/>
      <dgm:spPr/>
    </dgm:pt>
    <dgm:pt modelId="{8AC5A2E7-6D19-4403-AAE6-B18C4C6A9E42}" type="pres">
      <dgm:prSet presAssocID="{16445D80-8D37-4903-BA52-78D2ED2ACA5F}" presName="parentLin" presStyleCnt="0"/>
      <dgm:spPr/>
    </dgm:pt>
    <dgm:pt modelId="{2826F037-72DA-4E8E-85EE-9AE56CE96DAB}" type="pres">
      <dgm:prSet presAssocID="{16445D80-8D37-4903-BA52-78D2ED2ACA5F}" presName="parentLeftMargin" presStyleLbl="node1" presStyleIdx="2" presStyleCnt="5"/>
      <dgm:spPr/>
    </dgm:pt>
    <dgm:pt modelId="{A11B885A-F68F-49F5-87B7-992BEB8A8CD8}" type="pres">
      <dgm:prSet presAssocID="{16445D80-8D37-4903-BA52-78D2ED2ACA5F}" presName="parentText" presStyleLbl="node1" presStyleIdx="3" presStyleCnt="5" custScaleX="118496" custScaleY="136833" custLinFactNeighborX="15668" custLinFactNeighborY="-91301">
        <dgm:presLayoutVars>
          <dgm:chMax val="0"/>
          <dgm:bulletEnabled val="1"/>
        </dgm:presLayoutVars>
      </dgm:prSet>
      <dgm:spPr/>
    </dgm:pt>
    <dgm:pt modelId="{E648DACF-AF52-4535-9058-1235278CB6D4}" type="pres">
      <dgm:prSet presAssocID="{16445D80-8D37-4903-BA52-78D2ED2ACA5F}" presName="negativeSpace" presStyleCnt="0"/>
      <dgm:spPr/>
    </dgm:pt>
    <dgm:pt modelId="{3897F66C-4686-44E3-A627-9B1CCABB8ACB}" type="pres">
      <dgm:prSet presAssocID="{16445D80-8D37-4903-BA52-78D2ED2ACA5F}" presName="childText" presStyleLbl="conFgAcc1" presStyleIdx="3" presStyleCnt="5" custScaleY="102079" custLinFactY="-126703" custLinFactNeighborX="0" custLinFactNeighborY="-200000">
        <dgm:presLayoutVars>
          <dgm:bulletEnabled val="1"/>
        </dgm:presLayoutVars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E3BE4926-9DBA-41EB-9E49-AB5E7606B861}" type="pres">
      <dgm:prSet presAssocID="{C96EC875-AA99-47DD-94FB-AFC447BC7781}" presName="spaceBetweenRectangles" presStyleCnt="0"/>
      <dgm:spPr/>
    </dgm:pt>
    <dgm:pt modelId="{3611EFA0-AB6F-42D6-8FEF-7A4763CAF3A8}" type="pres">
      <dgm:prSet presAssocID="{5A16EE65-4EA6-4D37-8E4B-847E8189E2A6}" presName="parentLin" presStyleCnt="0"/>
      <dgm:spPr/>
    </dgm:pt>
    <dgm:pt modelId="{D186964E-ACC6-4508-AB85-13E0A0CCBA36}" type="pres">
      <dgm:prSet presAssocID="{5A16EE65-4EA6-4D37-8E4B-847E8189E2A6}" presName="parentLeftMargin" presStyleLbl="node1" presStyleIdx="3" presStyleCnt="5"/>
      <dgm:spPr/>
    </dgm:pt>
    <dgm:pt modelId="{FDA037A9-8A9D-47DC-BB09-304BFC7C6150}" type="pres">
      <dgm:prSet presAssocID="{5A16EE65-4EA6-4D37-8E4B-847E8189E2A6}" presName="parentText" presStyleLbl="node1" presStyleIdx="4" presStyleCnt="5" custScaleX="118496" custScaleY="133039" custLinFactY="-22477" custLinFactNeighborX="15668" custLinFactNeighborY="-100000">
        <dgm:presLayoutVars>
          <dgm:chMax val="0"/>
          <dgm:bulletEnabled val="1"/>
        </dgm:presLayoutVars>
      </dgm:prSet>
      <dgm:spPr/>
    </dgm:pt>
    <dgm:pt modelId="{E5966211-7A0F-4376-B26B-EB9FD38E4610}" type="pres">
      <dgm:prSet presAssocID="{5A16EE65-4EA6-4D37-8E4B-847E8189E2A6}" presName="negativeSpace" presStyleCnt="0"/>
      <dgm:spPr/>
    </dgm:pt>
    <dgm:pt modelId="{CF3B22D5-7C73-4909-B664-D1247C4BA4EC}" type="pres">
      <dgm:prSet presAssocID="{5A16EE65-4EA6-4D37-8E4B-847E8189E2A6}" presName="childText" presStyleLbl="conFgAcc1" presStyleIdx="4" presStyleCnt="5" custScaleY="85808" custLinFactY="-100000" custLinFactNeighborX="0" custLinFactNeighborY="-185567">
        <dgm:presLayoutVars>
          <dgm:bulletEnabled val="1"/>
        </dgm:presLayoutVars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</dgm:ptLst>
  <dgm:cxnLst>
    <dgm:cxn modelId="{32EBD912-7053-4E7C-B7B8-A730D5EC7323}" type="presOf" srcId="{730F8A66-87D4-488C-9693-BE2654BA40A7}" destId="{BCE236CA-0DFF-4980-83A8-BEE1165BF5F4}" srcOrd="0" destOrd="0" presId="urn:microsoft.com/office/officeart/2005/8/layout/list1"/>
    <dgm:cxn modelId="{34CF1617-0C2F-4398-B704-145AFBB92D9C}" srcId="{730F8A66-87D4-488C-9693-BE2654BA40A7}" destId="{08376BEC-3B52-49E5-BEE8-E385E3E41434}" srcOrd="1" destOrd="0" parTransId="{396245ED-7C38-4311-AF2F-CA94ABD00FC4}" sibTransId="{AAC6ABD6-CFD1-4EC9-9AC9-5116D522C3A3}"/>
    <dgm:cxn modelId="{917A8521-EA91-4958-9DC1-99D52A67068C}" type="presOf" srcId="{60A57F86-0BE9-4EB5-8C3D-686181FFE9B6}" destId="{774267C4-0707-4C40-B342-38E9F891442C}" srcOrd="0" destOrd="0" presId="urn:microsoft.com/office/officeart/2005/8/layout/list1"/>
    <dgm:cxn modelId="{AAB17F28-92DF-434D-8566-605E8F1BA3CA}" srcId="{730F8A66-87D4-488C-9693-BE2654BA40A7}" destId="{7FDFAA64-CA8D-4360-9082-3CC39397336C}" srcOrd="2" destOrd="0" parTransId="{F48ACF75-440B-46DE-BBC9-A48F8800D5CE}" sibTransId="{DCA89E30-1DD4-4CC6-A26D-C19994F75F2D}"/>
    <dgm:cxn modelId="{91A7CE39-B42B-47FF-8CA3-932DAD8AC0DA}" srcId="{730F8A66-87D4-488C-9693-BE2654BA40A7}" destId="{5A16EE65-4EA6-4D37-8E4B-847E8189E2A6}" srcOrd="4" destOrd="0" parTransId="{8E61CEE7-5BDC-429F-921B-E873E0A0DFF8}" sibTransId="{D874C646-0E12-4D41-B232-94FF572CECE3}"/>
    <dgm:cxn modelId="{C8D1A95B-CCA3-44AC-875B-494A0F07FC7C}" type="presOf" srcId="{5A16EE65-4EA6-4D37-8E4B-847E8189E2A6}" destId="{FDA037A9-8A9D-47DC-BB09-304BFC7C6150}" srcOrd="1" destOrd="0" presId="urn:microsoft.com/office/officeart/2005/8/layout/list1"/>
    <dgm:cxn modelId="{BEACF173-3F96-4C81-A974-0D4C00385878}" type="presOf" srcId="{5A16EE65-4EA6-4D37-8E4B-847E8189E2A6}" destId="{D186964E-ACC6-4508-AB85-13E0A0CCBA36}" srcOrd="0" destOrd="0" presId="urn:microsoft.com/office/officeart/2005/8/layout/list1"/>
    <dgm:cxn modelId="{E9459E80-E1F3-4C25-847A-1EDA4C409E70}" srcId="{730F8A66-87D4-488C-9693-BE2654BA40A7}" destId="{16445D80-8D37-4903-BA52-78D2ED2ACA5F}" srcOrd="3" destOrd="0" parTransId="{BD7DBF19-E212-479C-AD23-5959873B2A2F}" sibTransId="{C96EC875-AA99-47DD-94FB-AFC447BC7781}"/>
    <dgm:cxn modelId="{6255779E-F2EA-49FE-8858-012FE1CF1E63}" type="presOf" srcId="{7FDFAA64-CA8D-4360-9082-3CC39397336C}" destId="{983C1ECB-8461-459F-897F-31E285EA9E8C}" srcOrd="0" destOrd="0" presId="urn:microsoft.com/office/officeart/2005/8/layout/list1"/>
    <dgm:cxn modelId="{3DCFB3A0-2634-4305-8FCE-D7CCE596199D}" srcId="{730F8A66-87D4-488C-9693-BE2654BA40A7}" destId="{60A57F86-0BE9-4EB5-8C3D-686181FFE9B6}" srcOrd="0" destOrd="0" parTransId="{4E6D2839-826D-4B46-B83B-9B227AA1044C}" sibTransId="{D8EEB675-B563-4518-BA58-6CE0418D0277}"/>
    <dgm:cxn modelId="{3E7DFEB9-FB1C-4E7F-ABA8-1EB130AE1606}" type="presOf" srcId="{08376BEC-3B52-49E5-BEE8-E385E3E41434}" destId="{4EC3F012-F4E7-4099-8376-F0C9B54A117E}" srcOrd="0" destOrd="0" presId="urn:microsoft.com/office/officeart/2005/8/layout/list1"/>
    <dgm:cxn modelId="{ECFA96CE-3789-4843-9378-9D4EF9F45598}" type="presOf" srcId="{7FDFAA64-CA8D-4360-9082-3CC39397336C}" destId="{799F07D7-AE66-4776-B69E-D1F8A9A239EF}" srcOrd="1" destOrd="0" presId="urn:microsoft.com/office/officeart/2005/8/layout/list1"/>
    <dgm:cxn modelId="{87F6E1E8-2178-489B-9C7A-381B4EC51942}" type="presOf" srcId="{08376BEC-3B52-49E5-BEE8-E385E3E41434}" destId="{2AEEB081-0DFB-4611-A6E2-7B2813B15665}" srcOrd="1" destOrd="0" presId="urn:microsoft.com/office/officeart/2005/8/layout/list1"/>
    <dgm:cxn modelId="{135BCBEA-1205-4B68-8E9E-C763E5B2E6AC}" type="presOf" srcId="{16445D80-8D37-4903-BA52-78D2ED2ACA5F}" destId="{2826F037-72DA-4E8E-85EE-9AE56CE96DAB}" srcOrd="0" destOrd="0" presId="urn:microsoft.com/office/officeart/2005/8/layout/list1"/>
    <dgm:cxn modelId="{5536C7F6-0CAA-4B0E-A1EB-D3091EF584DB}" type="presOf" srcId="{60A57F86-0BE9-4EB5-8C3D-686181FFE9B6}" destId="{FED57483-2992-4F03-A9BE-897D407C9AC6}" srcOrd="1" destOrd="0" presId="urn:microsoft.com/office/officeart/2005/8/layout/list1"/>
    <dgm:cxn modelId="{BF6F88FE-30BF-49CB-B270-BFF91F00DF3D}" type="presOf" srcId="{16445D80-8D37-4903-BA52-78D2ED2ACA5F}" destId="{A11B885A-F68F-49F5-87B7-992BEB8A8CD8}" srcOrd="1" destOrd="0" presId="urn:microsoft.com/office/officeart/2005/8/layout/list1"/>
    <dgm:cxn modelId="{FF469F56-9EDD-45CD-92E2-C179B1E1AC28}" type="presParOf" srcId="{BCE236CA-0DFF-4980-83A8-BEE1165BF5F4}" destId="{CDCF11CF-883D-40D5-ACA1-CEE2D2D6BE72}" srcOrd="0" destOrd="0" presId="urn:microsoft.com/office/officeart/2005/8/layout/list1"/>
    <dgm:cxn modelId="{1E06AF98-CF39-41B8-B0A9-B72C0669B284}" type="presParOf" srcId="{CDCF11CF-883D-40D5-ACA1-CEE2D2D6BE72}" destId="{774267C4-0707-4C40-B342-38E9F891442C}" srcOrd="0" destOrd="0" presId="urn:microsoft.com/office/officeart/2005/8/layout/list1"/>
    <dgm:cxn modelId="{8D7A4244-2FA5-4656-A9A9-06D15A532740}" type="presParOf" srcId="{CDCF11CF-883D-40D5-ACA1-CEE2D2D6BE72}" destId="{FED57483-2992-4F03-A9BE-897D407C9AC6}" srcOrd="1" destOrd="0" presId="urn:microsoft.com/office/officeart/2005/8/layout/list1"/>
    <dgm:cxn modelId="{A8B91791-5BBF-4B9A-9A8A-E413846EEF3C}" type="presParOf" srcId="{BCE236CA-0DFF-4980-83A8-BEE1165BF5F4}" destId="{579B105D-11FF-4D27-86DD-2DB35839457B}" srcOrd="1" destOrd="0" presId="urn:microsoft.com/office/officeart/2005/8/layout/list1"/>
    <dgm:cxn modelId="{20A21686-B374-469E-A14F-3B57CACCB364}" type="presParOf" srcId="{BCE236CA-0DFF-4980-83A8-BEE1165BF5F4}" destId="{1D05FD41-5BC2-4623-82B9-852A21EF37EC}" srcOrd="2" destOrd="0" presId="urn:microsoft.com/office/officeart/2005/8/layout/list1"/>
    <dgm:cxn modelId="{F351175D-EB42-4F53-88CB-C59562D95C64}" type="presParOf" srcId="{BCE236CA-0DFF-4980-83A8-BEE1165BF5F4}" destId="{EA14A30E-69ED-427B-937D-C0877B09667F}" srcOrd="3" destOrd="0" presId="urn:microsoft.com/office/officeart/2005/8/layout/list1"/>
    <dgm:cxn modelId="{BD32EDB6-B3CB-42BA-828D-D487DD43A2DB}" type="presParOf" srcId="{BCE236CA-0DFF-4980-83A8-BEE1165BF5F4}" destId="{79A307DD-D5B5-4637-A3F9-0E226E84683F}" srcOrd="4" destOrd="0" presId="urn:microsoft.com/office/officeart/2005/8/layout/list1"/>
    <dgm:cxn modelId="{E2AD9FAA-D8B0-4A95-B18A-1669D3E38B9D}" type="presParOf" srcId="{79A307DD-D5B5-4637-A3F9-0E226E84683F}" destId="{4EC3F012-F4E7-4099-8376-F0C9B54A117E}" srcOrd="0" destOrd="0" presId="urn:microsoft.com/office/officeart/2005/8/layout/list1"/>
    <dgm:cxn modelId="{25E0A9AF-09AC-486E-9072-51705766FDDE}" type="presParOf" srcId="{79A307DD-D5B5-4637-A3F9-0E226E84683F}" destId="{2AEEB081-0DFB-4611-A6E2-7B2813B15665}" srcOrd="1" destOrd="0" presId="urn:microsoft.com/office/officeart/2005/8/layout/list1"/>
    <dgm:cxn modelId="{A494CE43-42CD-4421-9400-B2F9946197EF}" type="presParOf" srcId="{BCE236CA-0DFF-4980-83A8-BEE1165BF5F4}" destId="{DA78BC78-6CC4-4259-904A-368B2D2DD4CB}" srcOrd="5" destOrd="0" presId="urn:microsoft.com/office/officeart/2005/8/layout/list1"/>
    <dgm:cxn modelId="{15CF5E28-93BF-45EB-A27A-42FB9CC0D7E3}" type="presParOf" srcId="{BCE236CA-0DFF-4980-83A8-BEE1165BF5F4}" destId="{3326EB7E-4C42-422C-AE2A-F507419CF9FC}" srcOrd="6" destOrd="0" presId="urn:microsoft.com/office/officeart/2005/8/layout/list1"/>
    <dgm:cxn modelId="{7778504B-467F-45FA-84F3-EE8708F55DC3}" type="presParOf" srcId="{BCE236CA-0DFF-4980-83A8-BEE1165BF5F4}" destId="{1298452F-933B-48B1-ACB4-D96C7F0A4B01}" srcOrd="7" destOrd="0" presId="urn:microsoft.com/office/officeart/2005/8/layout/list1"/>
    <dgm:cxn modelId="{40B63036-C38D-4F4C-BD15-5F066F6D1F90}" type="presParOf" srcId="{BCE236CA-0DFF-4980-83A8-BEE1165BF5F4}" destId="{3480E621-1245-4A64-BBD0-7554545052D5}" srcOrd="8" destOrd="0" presId="urn:microsoft.com/office/officeart/2005/8/layout/list1"/>
    <dgm:cxn modelId="{E41344D9-E05A-461C-95FB-A04444F6B6E6}" type="presParOf" srcId="{3480E621-1245-4A64-BBD0-7554545052D5}" destId="{983C1ECB-8461-459F-897F-31E285EA9E8C}" srcOrd="0" destOrd="0" presId="urn:microsoft.com/office/officeart/2005/8/layout/list1"/>
    <dgm:cxn modelId="{E7013E81-246F-4430-8F63-B13CBA5362BA}" type="presParOf" srcId="{3480E621-1245-4A64-BBD0-7554545052D5}" destId="{799F07D7-AE66-4776-B69E-D1F8A9A239EF}" srcOrd="1" destOrd="0" presId="urn:microsoft.com/office/officeart/2005/8/layout/list1"/>
    <dgm:cxn modelId="{DAE621CF-A6BC-48C9-8B3C-832C1E097852}" type="presParOf" srcId="{BCE236CA-0DFF-4980-83A8-BEE1165BF5F4}" destId="{7F860D5E-8CDA-4FB2-9A66-0C762BFBF208}" srcOrd="9" destOrd="0" presId="urn:microsoft.com/office/officeart/2005/8/layout/list1"/>
    <dgm:cxn modelId="{41173503-3291-45B4-B50F-980DA1A7BE84}" type="presParOf" srcId="{BCE236CA-0DFF-4980-83A8-BEE1165BF5F4}" destId="{19372E27-AB45-4510-8D9F-5AC9A1D04788}" srcOrd="10" destOrd="0" presId="urn:microsoft.com/office/officeart/2005/8/layout/list1"/>
    <dgm:cxn modelId="{869CC3F1-F03E-48BC-821F-71F1E7635126}" type="presParOf" srcId="{BCE236CA-0DFF-4980-83A8-BEE1165BF5F4}" destId="{C690BFB6-8EAC-479D-8A45-4BE17B2CB4AE}" srcOrd="11" destOrd="0" presId="urn:microsoft.com/office/officeart/2005/8/layout/list1"/>
    <dgm:cxn modelId="{D1E4BF4A-69C2-4F95-875A-D4212AC064C7}" type="presParOf" srcId="{BCE236CA-0DFF-4980-83A8-BEE1165BF5F4}" destId="{8AC5A2E7-6D19-4403-AAE6-B18C4C6A9E42}" srcOrd="12" destOrd="0" presId="urn:microsoft.com/office/officeart/2005/8/layout/list1"/>
    <dgm:cxn modelId="{D985DDB9-69DF-4770-9BF6-D445BDF776F2}" type="presParOf" srcId="{8AC5A2E7-6D19-4403-AAE6-B18C4C6A9E42}" destId="{2826F037-72DA-4E8E-85EE-9AE56CE96DAB}" srcOrd="0" destOrd="0" presId="urn:microsoft.com/office/officeart/2005/8/layout/list1"/>
    <dgm:cxn modelId="{97EE2C7B-D352-4D1B-8984-E364779AE241}" type="presParOf" srcId="{8AC5A2E7-6D19-4403-AAE6-B18C4C6A9E42}" destId="{A11B885A-F68F-49F5-87B7-992BEB8A8CD8}" srcOrd="1" destOrd="0" presId="urn:microsoft.com/office/officeart/2005/8/layout/list1"/>
    <dgm:cxn modelId="{28A21365-B71A-4812-97D6-5121257B2E7A}" type="presParOf" srcId="{BCE236CA-0DFF-4980-83A8-BEE1165BF5F4}" destId="{E648DACF-AF52-4535-9058-1235278CB6D4}" srcOrd="13" destOrd="0" presId="urn:microsoft.com/office/officeart/2005/8/layout/list1"/>
    <dgm:cxn modelId="{6E52281F-D2E7-471B-BDAE-B3B2289FC895}" type="presParOf" srcId="{BCE236CA-0DFF-4980-83A8-BEE1165BF5F4}" destId="{3897F66C-4686-44E3-A627-9B1CCABB8ACB}" srcOrd="14" destOrd="0" presId="urn:microsoft.com/office/officeart/2005/8/layout/list1"/>
    <dgm:cxn modelId="{011DB645-C9F2-4438-8CBA-279CC70B31F5}" type="presParOf" srcId="{BCE236CA-0DFF-4980-83A8-BEE1165BF5F4}" destId="{E3BE4926-9DBA-41EB-9E49-AB5E7606B861}" srcOrd="15" destOrd="0" presId="urn:microsoft.com/office/officeart/2005/8/layout/list1"/>
    <dgm:cxn modelId="{8ADA595E-B5C6-4F16-9DA6-D048D0534AD7}" type="presParOf" srcId="{BCE236CA-0DFF-4980-83A8-BEE1165BF5F4}" destId="{3611EFA0-AB6F-42D6-8FEF-7A4763CAF3A8}" srcOrd="16" destOrd="0" presId="urn:microsoft.com/office/officeart/2005/8/layout/list1"/>
    <dgm:cxn modelId="{8D9FF5FE-93D6-4692-9EEE-5BDC2E31CF2B}" type="presParOf" srcId="{3611EFA0-AB6F-42D6-8FEF-7A4763CAF3A8}" destId="{D186964E-ACC6-4508-AB85-13E0A0CCBA36}" srcOrd="0" destOrd="0" presId="urn:microsoft.com/office/officeart/2005/8/layout/list1"/>
    <dgm:cxn modelId="{0ADAA078-8C72-4725-B9F0-5238EBF30D34}" type="presParOf" srcId="{3611EFA0-AB6F-42D6-8FEF-7A4763CAF3A8}" destId="{FDA037A9-8A9D-47DC-BB09-304BFC7C6150}" srcOrd="1" destOrd="0" presId="urn:microsoft.com/office/officeart/2005/8/layout/list1"/>
    <dgm:cxn modelId="{AFCE3C8B-AB07-492F-A9EB-67925DC3908D}" type="presParOf" srcId="{BCE236CA-0DFF-4980-83A8-BEE1165BF5F4}" destId="{E5966211-7A0F-4376-B26B-EB9FD38E4610}" srcOrd="17" destOrd="0" presId="urn:microsoft.com/office/officeart/2005/8/layout/list1"/>
    <dgm:cxn modelId="{073ABBCC-923D-486B-94C7-4DB9D45557D1}" type="presParOf" srcId="{BCE236CA-0DFF-4980-83A8-BEE1165BF5F4}" destId="{CF3B22D5-7C73-4909-B664-D1247C4BA4EC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C923E0-31B0-4155-BB78-F700A7171123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1803F0-5CE6-4279-B7D9-477F27F6B511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Відстеження особистісного поступу кожного здобувача освіти</a:t>
          </a:r>
        </a:p>
      </dgm:t>
    </dgm:pt>
    <dgm:pt modelId="{3030A9BC-D1A5-45C3-9583-0FA8369AB42B}" type="parTrans" cxnId="{11E4CA7F-E6DE-445C-BE07-28337044DAF1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CEA2E2-AA2D-4595-8474-88568E5C5EDA}" type="sibTrans" cxnId="{11E4CA7F-E6DE-445C-BE07-28337044DAF1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4CF0E3-F7C8-48C3-BE72-88CC020DE0EA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Акцентування уваги лише на позитивній динаміці досягнень здобувачів освіти</a:t>
          </a:r>
        </a:p>
      </dgm:t>
    </dgm:pt>
    <dgm:pt modelId="{3F67C53A-4355-4DCE-9063-6AE93A44AA33}" type="parTrans" cxnId="{E2895F34-B6E0-4316-9E28-C7347C3CB737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66CE20-60CC-4AD5-B066-8180DFB8F9FF}" type="sibTrans" cxnId="{E2895F34-B6E0-4316-9E28-C7347C3CB737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456304-AE3C-4CA1-941D-7299EC4B373B}">
      <dgm:prSet phldrT="[Текст]" custT="1"/>
      <dgm:spPr/>
      <dgm:t>
        <a:bodyPr/>
        <a:lstStyle/>
        <a:p>
          <a:r>
            <a:rPr lang="uk-UA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Застосовує зрозумілі критерії оцінювання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607C09-8977-415A-B312-EE2EE4AF7F27}" type="parTrans" cxnId="{0ACDE311-54AC-4D3A-B3DF-4D774D5C83F0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0891B2-CAAF-4027-90D9-61B259F5B447}" type="sibTrans" cxnId="{0ACDE311-54AC-4D3A-B3DF-4D774D5C83F0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C7CC03-A2F6-48C1-BAD3-66E1DFA9B3A0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Забезпечення систематичного зворотного зв’язку з учнями</a:t>
          </a:r>
          <a:r>
            <a:rPr lang="uk-UA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58A40C-2A7A-4EAE-ADD6-73EE2B52F465}" type="parTrans" cxnId="{40E8EAC4-385C-4FAA-81B9-794D47FE3735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175B48-A1D4-4065-A266-B731A2E5BB1D}" type="sibTrans" cxnId="{40E8EAC4-385C-4FAA-81B9-794D47FE3735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C9C91C-90D4-4200-973D-4003E64715F2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Використання вербального оцінювання</a:t>
          </a:r>
        </a:p>
      </dgm:t>
    </dgm:pt>
    <dgm:pt modelId="{BAD4B1E6-6020-49EA-A663-81026BC60A1B}" type="parTrans" cxnId="{B6B222E3-551E-498F-A0B3-EF04A6012A44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35D873-91A7-41D3-A5FA-C598B57909A2}" type="sibTrans" cxnId="{B6B222E3-551E-498F-A0B3-EF04A6012A44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D3DA5D-F6A0-4FDD-A698-49FE67DEF9CF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Відсутність порівняння навчальних досягненнях різних учнів </a:t>
          </a:r>
        </a:p>
      </dgm:t>
    </dgm:pt>
    <dgm:pt modelId="{780433E7-DA7F-40AB-940A-1B5D3D2B5904}" type="parTrans" cxnId="{F2F5B82F-EE57-45A8-A9DD-01E805055F57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64BA83-2F4A-4402-B465-5225DEBC8304}" type="sibTrans" cxnId="{F2F5B82F-EE57-45A8-A9DD-01E805055F57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58EB8C-C40F-46A5-831A-C29E82EC051B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Застосування зрозумілих для здобувачів освіти критеріїв оцінювання їх навчальних досягнень</a:t>
          </a:r>
        </a:p>
      </dgm:t>
    </dgm:pt>
    <dgm:pt modelId="{100F6780-A450-4761-954C-3A3137186A07}" type="parTrans" cxnId="{FB9293E2-824F-40FE-AFDC-46625D3AD5B0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D79254-0DC5-4340-BC28-42118090A29E}" type="sibTrans" cxnId="{FB9293E2-824F-40FE-AFDC-46625D3AD5B0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7451A0-935B-418E-BB97-4CD570969FCB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Формування в учнів здатності самостійно оцінювати власний прогрес</a:t>
          </a:r>
        </a:p>
      </dgm:t>
    </dgm:pt>
    <dgm:pt modelId="{D9A2D4FA-5D77-4B31-9320-534BB50F45A8}" type="parTrans" cxnId="{F169DB1D-D368-4A2D-9770-6DFA66B717E8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744176-AA19-44EE-9CC8-9CB4619F07AD}" type="sibTrans" cxnId="{F169DB1D-D368-4A2D-9770-6DFA66B717E8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B9C24A-0722-4CE4-8E97-225971E1FB46}">
      <dgm:prSet custT="1"/>
      <dgm:spPr/>
      <dgm:t>
        <a:bodyPr/>
        <a:lstStyle/>
        <a:p>
          <a:r>
            <a:rPr lang="uk-UA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Визначення індивідуальної траєкторії розвитку кожного здобувача освіти</a:t>
          </a:r>
        </a:p>
      </dgm:t>
    </dgm:pt>
    <dgm:pt modelId="{6151639B-F47A-4F2D-B509-4B027E5FCF96}" type="parTrans" cxnId="{D38214BC-4EA8-42E0-9C3B-47B8C7ADB3F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BD4069-0864-4221-8EF3-AAF4A71F5E26}" type="sibTrans" cxnId="{D38214BC-4EA8-42E0-9C3B-47B8C7ADB3F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93B51D-0791-40C6-8A00-46D70439C81B}" type="pres">
      <dgm:prSet presAssocID="{50C923E0-31B0-4155-BB78-F700A7171123}" presName="linear" presStyleCnt="0">
        <dgm:presLayoutVars>
          <dgm:dir/>
          <dgm:animLvl val="lvl"/>
          <dgm:resizeHandles val="exact"/>
        </dgm:presLayoutVars>
      </dgm:prSet>
      <dgm:spPr/>
    </dgm:pt>
    <dgm:pt modelId="{92C9603A-B63F-4098-BE3B-68EF50EBE2F4}" type="pres">
      <dgm:prSet presAssocID="{541803F0-5CE6-4279-B7D9-477F27F6B511}" presName="parentLin" presStyleCnt="0"/>
      <dgm:spPr/>
    </dgm:pt>
    <dgm:pt modelId="{124D88B4-DB19-484E-9CAC-120933AA7644}" type="pres">
      <dgm:prSet presAssocID="{541803F0-5CE6-4279-B7D9-477F27F6B511}" presName="parentLeftMargin" presStyleLbl="node1" presStyleIdx="0" presStyleCnt="9"/>
      <dgm:spPr/>
    </dgm:pt>
    <dgm:pt modelId="{9651C8E0-E50A-4B9F-A4BB-0EE6BBC78E07}" type="pres">
      <dgm:prSet presAssocID="{541803F0-5CE6-4279-B7D9-477F27F6B511}" presName="parentText" presStyleLbl="node1" presStyleIdx="0" presStyleCnt="9" custScaleX="141808" custScaleY="322652" custLinFactX="5991" custLinFactNeighborX="100000" custLinFactNeighborY="1302">
        <dgm:presLayoutVars>
          <dgm:chMax val="0"/>
          <dgm:bulletEnabled val="1"/>
        </dgm:presLayoutVars>
      </dgm:prSet>
      <dgm:spPr/>
    </dgm:pt>
    <dgm:pt modelId="{5E878B84-471C-4C50-939C-4EF3EC22AC02}" type="pres">
      <dgm:prSet presAssocID="{541803F0-5CE6-4279-B7D9-477F27F6B511}" presName="negativeSpace" presStyleCnt="0"/>
      <dgm:spPr/>
    </dgm:pt>
    <dgm:pt modelId="{F1F6E7B1-3FF0-4DD3-B4E8-9F63BF0CF684}" type="pres">
      <dgm:prSet presAssocID="{541803F0-5CE6-4279-B7D9-477F27F6B511}" presName="childText" presStyleLbl="conFgAcc1" presStyleIdx="0" presStyleCnt="9">
        <dgm:presLayoutVars>
          <dgm:bulletEnabled val="1"/>
        </dgm:presLayoutVars>
      </dgm:prSet>
      <dgm:spPr/>
    </dgm:pt>
    <dgm:pt modelId="{2E19F446-B759-437D-AF2F-34858935C882}" type="pres">
      <dgm:prSet presAssocID="{60CEA2E2-AA2D-4595-8474-88568E5C5EDA}" presName="spaceBetweenRectangles" presStyleCnt="0"/>
      <dgm:spPr/>
    </dgm:pt>
    <dgm:pt modelId="{88E5D6E6-C713-43D8-A4EF-CA9C1E4C5FB7}" type="pres">
      <dgm:prSet presAssocID="{C8D3DA5D-F6A0-4FDD-A698-49FE67DEF9CF}" presName="parentLin" presStyleCnt="0"/>
      <dgm:spPr/>
    </dgm:pt>
    <dgm:pt modelId="{3FBEE551-0A0A-4C87-89BD-D5DA353379EB}" type="pres">
      <dgm:prSet presAssocID="{C8D3DA5D-F6A0-4FDD-A698-49FE67DEF9CF}" presName="parentLeftMargin" presStyleLbl="node1" presStyleIdx="0" presStyleCnt="9"/>
      <dgm:spPr/>
    </dgm:pt>
    <dgm:pt modelId="{31C75901-A0DB-495D-AC39-8552DB0AA554}" type="pres">
      <dgm:prSet presAssocID="{C8D3DA5D-F6A0-4FDD-A698-49FE67DEF9CF}" presName="parentText" presStyleLbl="node1" presStyleIdx="1" presStyleCnt="9" custScaleX="146235" custScaleY="201389">
        <dgm:presLayoutVars>
          <dgm:chMax val="0"/>
          <dgm:bulletEnabled val="1"/>
        </dgm:presLayoutVars>
      </dgm:prSet>
      <dgm:spPr/>
    </dgm:pt>
    <dgm:pt modelId="{0999B6E9-1420-41FF-BBB4-E085684220B7}" type="pres">
      <dgm:prSet presAssocID="{C8D3DA5D-F6A0-4FDD-A698-49FE67DEF9CF}" presName="negativeSpace" presStyleCnt="0"/>
      <dgm:spPr/>
    </dgm:pt>
    <dgm:pt modelId="{96508671-011A-4986-959F-5062E956BA47}" type="pres">
      <dgm:prSet presAssocID="{C8D3DA5D-F6A0-4FDD-A698-49FE67DEF9CF}" presName="childText" presStyleLbl="conFgAcc1" presStyleIdx="1" presStyleCnt="9">
        <dgm:presLayoutVars>
          <dgm:bulletEnabled val="1"/>
        </dgm:presLayoutVars>
      </dgm:prSet>
      <dgm:spPr/>
    </dgm:pt>
    <dgm:pt modelId="{5442427C-9C4C-4CD0-A59F-9548D11F18D1}" type="pres">
      <dgm:prSet presAssocID="{1A64BA83-2F4A-4402-B465-5225DEBC8304}" presName="spaceBetweenRectangles" presStyleCnt="0"/>
      <dgm:spPr/>
    </dgm:pt>
    <dgm:pt modelId="{20B2A112-5EEE-48B1-8264-57DBD03C1EC1}" type="pres">
      <dgm:prSet presAssocID="{CCC9C91C-90D4-4200-973D-4003E64715F2}" presName="parentLin" presStyleCnt="0"/>
      <dgm:spPr/>
    </dgm:pt>
    <dgm:pt modelId="{F9CFFD80-E7BA-4C91-9D58-D7359AFB5E69}" type="pres">
      <dgm:prSet presAssocID="{CCC9C91C-90D4-4200-973D-4003E64715F2}" presName="parentLeftMargin" presStyleLbl="node1" presStyleIdx="1" presStyleCnt="9"/>
      <dgm:spPr/>
    </dgm:pt>
    <dgm:pt modelId="{ED67B6E8-C4DE-4C03-8F47-74C950546752}" type="pres">
      <dgm:prSet presAssocID="{CCC9C91C-90D4-4200-973D-4003E64715F2}" presName="parentText" presStyleLbl="node1" presStyleIdx="2" presStyleCnt="9" custScaleX="142857">
        <dgm:presLayoutVars>
          <dgm:chMax val="0"/>
          <dgm:bulletEnabled val="1"/>
        </dgm:presLayoutVars>
      </dgm:prSet>
      <dgm:spPr/>
    </dgm:pt>
    <dgm:pt modelId="{75AC8706-1A9E-43E8-B2C0-74C2D108BEC0}" type="pres">
      <dgm:prSet presAssocID="{CCC9C91C-90D4-4200-973D-4003E64715F2}" presName="negativeSpace" presStyleCnt="0"/>
      <dgm:spPr/>
    </dgm:pt>
    <dgm:pt modelId="{9CF47B9F-D3BD-4325-836B-EAE66A2BEA4D}" type="pres">
      <dgm:prSet presAssocID="{CCC9C91C-90D4-4200-973D-4003E64715F2}" presName="childText" presStyleLbl="conFgAcc1" presStyleIdx="2" presStyleCnt="9">
        <dgm:presLayoutVars>
          <dgm:bulletEnabled val="1"/>
        </dgm:presLayoutVars>
      </dgm:prSet>
      <dgm:spPr/>
    </dgm:pt>
    <dgm:pt modelId="{6677ECE7-5608-4C43-9585-CF36A4028B41}" type="pres">
      <dgm:prSet presAssocID="{3735D873-91A7-41D3-A5FA-C598B57909A2}" presName="spaceBetweenRectangles" presStyleCnt="0"/>
      <dgm:spPr/>
    </dgm:pt>
    <dgm:pt modelId="{B7BC12DD-67E5-49FD-87A0-69EAAC6882B6}" type="pres">
      <dgm:prSet presAssocID="{C94CF0E3-F7C8-48C3-BE72-88CC020DE0EA}" presName="parentLin" presStyleCnt="0"/>
      <dgm:spPr/>
    </dgm:pt>
    <dgm:pt modelId="{DF2C7818-1430-4BDF-A56B-78A3C381423C}" type="pres">
      <dgm:prSet presAssocID="{C94CF0E3-F7C8-48C3-BE72-88CC020DE0EA}" presName="parentLeftMargin" presStyleLbl="node1" presStyleIdx="2" presStyleCnt="9"/>
      <dgm:spPr/>
    </dgm:pt>
    <dgm:pt modelId="{76945452-33AD-47D7-B016-8AE415281FA3}" type="pres">
      <dgm:prSet presAssocID="{C94CF0E3-F7C8-48C3-BE72-88CC020DE0EA}" presName="parentText" presStyleLbl="node1" presStyleIdx="3" presStyleCnt="9" custScaleX="143075" custScaleY="187197" custLinFactX="27438" custLinFactNeighborX="100000" custLinFactNeighborY="2102">
        <dgm:presLayoutVars>
          <dgm:chMax val="0"/>
          <dgm:bulletEnabled val="1"/>
        </dgm:presLayoutVars>
      </dgm:prSet>
      <dgm:spPr/>
    </dgm:pt>
    <dgm:pt modelId="{DEAAC409-D437-47DB-94E7-BAF9493CD55C}" type="pres">
      <dgm:prSet presAssocID="{C94CF0E3-F7C8-48C3-BE72-88CC020DE0EA}" presName="negativeSpace" presStyleCnt="0"/>
      <dgm:spPr/>
    </dgm:pt>
    <dgm:pt modelId="{546C34CF-A6F0-4396-A2FC-6FAD4BF8D48F}" type="pres">
      <dgm:prSet presAssocID="{C94CF0E3-F7C8-48C3-BE72-88CC020DE0EA}" presName="childText" presStyleLbl="conFgAcc1" presStyleIdx="3" presStyleCnt="9">
        <dgm:presLayoutVars>
          <dgm:bulletEnabled val="1"/>
        </dgm:presLayoutVars>
      </dgm:prSet>
      <dgm:spPr/>
    </dgm:pt>
    <dgm:pt modelId="{094A7FAF-1870-48C0-A62B-76028BEBA94F}" type="pres">
      <dgm:prSet presAssocID="{CB66CE20-60CC-4AD5-B066-8180DFB8F9FF}" presName="spaceBetweenRectangles" presStyleCnt="0"/>
      <dgm:spPr/>
    </dgm:pt>
    <dgm:pt modelId="{A9796355-8CD1-4AE2-8FE1-1B1907069425}" type="pres">
      <dgm:prSet presAssocID="{F0456304-AE3C-4CA1-941D-7299EC4B373B}" presName="parentLin" presStyleCnt="0"/>
      <dgm:spPr/>
    </dgm:pt>
    <dgm:pt modelId="{BA251F26-85A7-4C0E-B8B3-3DED2799D864}" type="pres">
      <dgm:prSet presAssocID="{F0456304-AE3C-4CA1-941D-7299EC4B373B}" presName="parentLeftMargin" presStyleLbl="node1" presStyleIdx="3" presStyleCnt="9"/>
      <dgm:spPr/>
    </dgm:pt>
    <dgm:pt modelId="{7E22CD40-3D99-4479-888F-AD0F86488C32}" type="pres">
      <dgm:prSet presAssocID="{F0456304-AE3C-4CA1-941D-7299EC4B373B}" presName="parentText" presStyleLbl="node1" presStyleIdx="4" presStyleCnt="9" custScaleX="138895" custScaleY="106373" custLinFactNeighborX="-3584" custLinFactNeighborY="16911">
        <dgm:presLayoutVars>
          <dgm:chMax val="0"/>
          <dgm:bulletEnabled val="1"/>
        </dgm:presLayoutVars>
      </dgm:prSet>
      <dgm:spPr/>
    </dgm:pt>
    <dgm:pt modelId="{AB2F8428-5CB9-4CA9-91FD-E0D3FB6DFDFE}" type="pres">
      <dgm:prSet presAssocID="{F0456304-AE3C-4CA1-941D-7299EC4B373B}" presName="negativeSpace" presStyleCnt="0"/>
      <dgm:spPr/>
    </dgm:pt>
    <dgm:pt modelId="{9AFB10B0-9FC0-4C8F-AB90-81D058CA8E21}" type="pres">
      <dgm:prSet presAssocID="{F0456304-AE3C-4CA1-941D-7299EC4B373B}" presName="childText" presStyleLbl="conFgAcc1" presStyleIdx="4" presStyleCnt="9" custLinFactNeighborX="-4294" custLinFactNeighborY="-29672">
        <dgm:presLayoutVars>
          <dgm:bulletEnabled val="1"/>
        </dgm:presLayoutVars>
      </dgm:prSet>
      <dgm:spPr/>
    </dgm:pt>
    <dgm:pt modelId="{E06AF632-6600-4113-94CF-D0B350AE9AD7}" type="pres">
      <dgm:prSet presAssocID="{B50891B2-CAAF-4027-90D9-61B259F5B447}" presName="spaceBetweenRectangles" presStyleCnt="0"/>
      <dgm:spPr/>
    </dgm:pt>
    <dgm:pt modelId="{3E7E071E-345B-46F4-A2BF-8E41268187BB}" type="pres">
      <dgm:prSet presAssocID="{5D58EB8C-C40F-46A5-831A-C29E82EC051B}" presName="parentLin" presStyleCnt="0"/>
      <dgm:spPr/>
    </dgm:pt>
    <dgm:pt modelId="{2E38486D-F135-4108-A593-7DEFC9792963}" type="pres">
      <dgm:prSet presAssocID="{5D58EB8C-C40F-46A5-831A-C29E82EC051B}" presName="parentLeftMargin" presStyleLbl="node1" presStyleIdx="4" presStyleCnt="9"/>
      <dgm:spPr/>
    </dgm:pt>
    <dgm:pt modelId="{77762470-4488-4F5E-9BE7-B914BEABE639}" type="pres">
      <dgm:prSet presAssocID="{5D58EB8C-C40F-46A5-831A-C29E82EC051B}" presName="parentText" presStyleLbl="node1" presStyleIdx="5" presStyleCnt="9" custScaleX="139276" custScaleY="194501" custLinFactNeighborX="-3391" custLinFactNeighborY="19606">
        <dgm:presLayoutVars>
          <dgm:chMax val="0"/>
          <dgm:bulletEnabled val="1"/>
        </dgm:presLayoutVars>
      </dgm:prSet>
      <dgm:spPr/>
    </dgm:pt>
    <dgm:pt modelId="{AFA9DA42-029D-44D0-82E6-6147F6CECC90}" type="pres">
      <dgm:prSet presAssocID="{5D58EB8C-C40F-46A5-831A-C29E82EC051B}" presName="negativeSpace" presStyleCnt="0"/>
      <dgm:spPr/>
    </dgm:pt>
    <dgm:pt modelId="{B7D24516-195F-4C0C-8E32-55A5E3B3CECB}" type="pres">
      <dgm:prSet presAssocID="{5D58EB8C-C40F-46A5-831A-C29E82EC051B}" presName="childText" presStyleLbl="conFgAcc1" presStyleIdx="5" presStyleCnt="9">
        <dgm:presLayoutVars>
          <dgm:bulletEnabled val="1"/>
        </dgm:presLayoutVars>
      </dgm:prSet>
      <dgm:spPr/>
    </dgm:pt>
    <dgm:pt modelId="{CB14AA6D-E897-4001-B584-A956AE89EF3A}" type="pres">
      <dgm:prSet presAssocID="{F4D79254-0DC5-4340-BC28-42118090A29E}" presName="spaceBetweenRectangles" presStyleCnt="0"/>
      <dgm:spPr/>
    </dgm:pt>
    <dgm:pt modelId="{F3EA36A8-3D0D-4CAB-A4EE-32D91029DAB4}" type="pres">
      <dgm:prSet presAssocID="{9D7451A0-935B-418E-BB97-4CD570969FCB}" presName="parentLin" presStyleCnt="0"/>
      <dgm:spPr/>
    </dgm:pt>
    <dgm:pt modelId="{6F67BEE0-9182-4152-A126-23F2E6FB532B}" type="pres">
      <dgm:prSet presAssocID="{9D7451A0-935B-418E-BB97-4CD570969FCB}" presName="parentLeftMargin" presStyleLbl="node1" presStyleIdx="5" presStyleCnt="9"/>
      <dgm:spPr/>
    </dgm:pt>
    <dgm:pt modelId="{D1D2905F-74AC-4A9F-B7BF-8D8859428730}" type="pres">
      <dgm:prSet presAssocID="{9D7451A0-935B-418E-BB97-4CD570969FCB}" presName="parentText" presStyleLbl="node1" presStyleIdx="6" presStyleCnt="9" custScaleX="142857" custScaleY="174905" custLinFactNeighborX="-1013" custLinFactNeighborY="24405">
        <dgm:presLayoutVars>
          <dgm:chMax val="0"/>
          <dgm:bulletEnabled val="1"/>
        </dgm:presLayoutVars>
      </dgm:prSet>
      <dgm:spPr/>
    </dgm:pt>
    <dgm:pt modelId="{E6EFFCBC-6F71-4588-AC2E-F6C0EFE49558}" type="pres">
      <dgm:prSet presAssocID="{9D7451A0-935B-418E-BB97-4CD570969FCB}" presName="negativeSpace" presStyleCnt="0"/>
      <dgm:spPr/>
    </dgm:pt>
    <dgm:pt modelId="{A3411A7E-0A08-4394-AB74-0D994FC8F95E}" type="pres">
      <dgm:prSet presAssocID="{9D7451A0-935B-418E-BB97-4CD570969FCB}" presName="childText" presStyleLbl="conFgAcc1" presStyleIdx="6" presStyleCnt="9">
        <dgm:presLayoutVars>
          <dgm:bulletEnabled val="1"/>
        </dgm:presLayoutVars>
      </dgm:prSet>
      <dgm:spPr/>
    </dgm:pt>
    <dgm:pt modelId="{F10DC072-394F-4150-B772-554E6032D501}" type="pres">
      <dgm:prSet presAssocID="{62744176-AA19-44EE-9CC8-9CB4619F07AD}" presName="spaceBetweenRectangles" presStyleCnt="0"/>
      <dgm:spPr/>
    </dgm:pt>
    <dgm:pt modelId="{5E900246-4B44-405F-972C-8E85796665D4}" type="pres">
      <dgm:prSet presAssocID="{ABC7CC03-A2F6-48C1-BAD3-66E1DFA9B3A0}" presName="parentLin" presStyleCnt="0"/>
      <dgm:spPr/>
    </dgm:pt>
    <dgm:pt modelId="{1343FD15-237A-4281-9FDD-7D7E7B2F057C}" type="pres">
      <dgm:prSet presAssocID="{ABC7CC03-A2F6-48C1-BAD3-66E1DFA9B3A0}" presName="parentLeftMargin" presStyleLbl="node1" presStyleIdx="6" presStyleCnt="9" custScaleX="103631" custLinFactNeighborX="-45193"/>
      <dgm:spPr/>
    </dgm:pt>
    <dgm:pt modelId="{560D6673-7B31-47AF-AD0B-D68B8D9A5259}" type="pres">
      <dgm:prSet presAssocID="{ABC7CC03-A2F6-48C1-BAD3-66E1DFA9B3A0}" presName="parentText" presStyleLbl="node1" presStyleIdx="7" presStyleCnt="9" custScaleX="142857" custScaleY="264803" custLinFactNeighborX="-4440" custLinFactNeighborY="44556">
        <dgm:presLayoutVars>
          <dgm:chMax val="0"/>
          <dgm:bulletEnabled val="1"/>
        </dgm:presLayoutVars>
      </dgm:prSet>
      <dgm:spPr/>
    </dgm:pt>
    <dgm:pt modelId="{91ADB449-74B1-4AA1-A2FB-5361BA43FC66}" type="pres">
      <dgm:prSet presAssocID="{ABC7CC03-A2F6-48C1-BAD3-66E1DFA9B3A0}" presName="negativeSpace" presStyleCnt="0"/>
      <dgm:spPr/>
    </dgm:pt>
    <dgm:pt modelId="{AB090D16-D535-4260-891F-02C654D88A8E}" type="pres">
      <dgm:prSet presAssocID="{ABC7CC03-A2F6-48C1-BAD3-66E1DFA9B3A0}" presName="childText" presStyleLbl="conFgAcc1" presStyleIdx="7" presStyleCnt="9">
        <dgm:presLayoutVars>
          <dgm:bulletEnabled val="1"/>
        </dgm:presLayoutVars>
      </dgm:prSet>
      <dgm:spPr/>
    </dgm:pt>
    <dgm:pt modelId="{98637C70-8EEC-4DD5-9887-58BE098DE0B3}" type="pres">
      <dgm:prSet presAssocID="{3A175B48-A1D4-4065-A266-B731A2E5BB1D}" presName="spaceBetweenRectangles" presStyleCnt="0"/>
      <dgm:spPr/>
    </dgm:pt>
    <dgm:pt modelId="{68FE3BF9-DDD9-40AB-9AAB-F7E298C75D96}" type="pres">
      <dgm:prSet presAssocID="{3FB9C24A-0722-4CE4-8E97-225971E1FB46}" presName="parentLin" presStyleCnt="0"/>
      <dgm:spPr/>
    </dgm:pt>
    <dgm:pt modelId="{8B5B3144-4581-4914-8E0F-6746F78D0C4F}" type="pres">
      <dgm:prSet presAssocID="{3FB9C24A-0722-4CE4-8E97-225971E1FB46}" presName="parentLeftMargin" presStyleLbl="node1" presStyleIdx="7" presStyleCnt="9"/>
      <dgm:spPr/>
    </dgm:pt>
    <dgm:pt modelId="{E5714432-874A-4A00-9B61-0D23EC835F1F}" type="pres">
      <dgm:prSet presAssocID="{3FB9C24A-0722-4CE4-8E97-225971E1FB46}" presName="parentText" presStyleLbl="node1" presStyleIdx="8" presStyleCnt="9" custScaleX="142857" custScaleY="425612" custLinFactNeighborX="-1012" custLinFactNeighborY="20477">
        <dgm:presLayoutVars>
          <dgm:chMax val="0"/>
          <dgm:bulletEnabled val="1"/>
        </dgm:presLayoutVars>
      </dgm:prSet>
      <dgm:spPr/>
    </dgm:pt>
    <dgm:pt modelId="{C1D64DF1-FBA5-4D5F-9EC4-7C826C16F5D7}" type="pres">
      <dgm:prSet presAssocID="{3FB9C24A-0722-4CE4-8E97-225971E1FB46}" presName="negativeSpace" presStyleCnt="0"/>
      <dgm:spPr/>
    </dgm:pt>
    <dgm:pt modelId="{E69232FC-6AA6-469A-95F2-A2768EE4336D}" type="pres">
      <dgm:prSet presAssocID="{3FB9C24A-0722-4CE4-8E97-225971E1FB46}" presName="childText" presStyleLbl="conFgAcc1" presStyleIdx="8" presStyleCnt="9">
        <dgm:presLayoutVars>
          <dgm:bulletEnabled val="1"/>
        </dgm:presLayoutVars>
      </dgm:prSet>
      <dgm:spPr/>
    </dgm:pt>
  </dgm:ptLst>
  <dgm:cxnLst>
    <dgm:cxn modelId="{7E7FB703-B0D6-4574-8BB8-56DD1786C85D}" type="presOf" srcId="{541803F0-5CE6-4279-B7D9-477F27F6B511}" destId="{9651C8E0-E50A-4B9F-A4BB-0EE6BBC78E07}" srcOrd="1" destOrd="0" presId="urn:microsoft.com/office/officeart/2005/8/layout/list1"/>
    <dgm:cxn modelId="{0ACDE311-54AC-4D3A-B3DF-4D774D5C83F0}" srcId="{50C923E0-31B0-4155-BB78-F700A7171123}" destId="{F0456304-AE3C-4CA1-941D-7299EC4B373B}" srcOrd="4" destOrd="0" parTransId="{7C607C09-8977-415A-B312-EE2EE4AF7F27}" sibTransId="{B50891B2-CAAF-4027-90D9-61B259F5B447}"/>
    <dgm:cxn modelId="{F169DB1D-D368-4A2D-9770-6DFA66B717E8}" srcId="{50C923E0-31B0-4155-BB78-F700A7171123}" destId="{9D7451A0-935B-418E-BB97-4CD570969FCB}" srcOrd="6" destOrd="0" parTransId="{D9A2D4FA-5D77-4B31-9320-534BB50F45A8}" sibTransId="{62744176-AA19-44EE-9CC8-9CB4619F07AD}"/>
    <dgm:cxn modelId="{F2F5B82F-EE57-45A8-A9DD-01E805055F57}" srcId="{50C923E0-31B0-4155-BB78-F700A7171123}" destId="{C8D3DA5D-F6A0-4FDD-A698-49FE67DEF9CF}" srcOrd="1" destOrd="0" parTransId="{780433E7-DA7F-40AB-940A-1B5D3D2B5904}" sibTransId="{1A64BA83-2F4A-4402-B465-5225DEBC8304}"/>
    <dgm:cxn modelId="{E2895F34-B6E0-4316-9E28-C7347C3CB737}" srcId="{50C923E0-31B0-4155-BB78-F700A7171123}" destId="{C94CF0E3-F7C8-48C3-BE72-88CC020DE0EA}" srcOrd="3" destOrd="0" parTransId="{3F67C53A-4355-4DCE-9063-6AE93A44AA33}" sibTransId="{CB66CE20-60CC-4AD5-B066-8180DFB8F9FF}"/>
    <dgm:cxn modelId="{37EF8D36-9BF5-4E5E-8AA1-607FDD560038}" type="presOf" srcId="{C8D3DA5D-F6A0-4FDD-A698-49FE67DEF9CF}" destId="{3FBEE551-0A0A-4C87-89BD-D5DA353379EB}" srcOrd="0" destOrd="0" presId="urn:microsoft.com/office/officeart/2005/8/layout/list1"/>
    <dgm:cxn modelId="{638AA336-E6D0-455F-AF91-A8F0B365CF7A}" type="presOf" srcId="{ABC7CC03-A2F6-48C1-BAD3-66E1DFA9B3A0}" destId="{560D6673-7B31-47AF-AD0B-D68B8D9A5259}" srcOrd="1" destOrd="0" presId="urn:microsoft.com/office/officeart/2005/8/layout/list1"/>
    <dgm:cxn modelId="{14496962-E46A-45BA-813F-10CE298504FA}" type="presOf" srcId="{5D58EB8C-C40F-46A5-831A-C29E82EC051B}" destId="{2E38486D-F135-4108-A593-7DEFC9792963}" srcOrd="0" destOrd="0" presId="urn:microsoft.com/office/officeart/2005/8/layout/list1"/>
    <dgm:cxn modelId="{1B05BF44-DFB1-4408-B4AB-99257A35AA72}" type="presOf" srcId="{ABC7CC03-A2F6-48C1-BAD3-66E1DFA9B3A0}" destId="{1343FD15-237A-4281-9FDD-7D7E7B2F057C}" srcOrd="0" destOrd="0" presId="urn:microsoft.com/office/officeart/2005/8/layout/list1"/>
    <dgm:cxn modelId="{BD505969-E46D-47CA-97DB-654A78C3DBAD}" type="presOf" srcId="{5D58EB8C-C40F-46A5-831A-C29E82EC051B}" destId="{77762470-4488-4F5E-9BE7-B914BEABE639}" srcOrd="1" destOrd="0" presId="urn:microsoft.com/office/officeart/2005/8/layout/list1"/>
    <dgm:cxn modelId="{A0250B51-B749-43CC-BEA8-E5FA29C3EAB8}" type="presOf" srcId="{C94CF0E3-F7C8-48C3-BE72-88CC020DE0EA}" destId="{76945452-33AD-47D7-B016-8AE415281FA3}" srcOrd="1" destOrd="0" presId="urn:microsoft.com/office/officeart/2005/8/layout/list1"/>
    <dgm:cxn modelId="{A7CC7577-85B9-46B8-8BE0-2FB63B7C017E}" type="presOf" srcId="{F0456304-AE3C-4CA1-941D-7299EC4B373B}" destId="{BA251F26-85A7-4C0E-B8B3-3DED2799D864}" srcOrd="0" destOrd="0" presId="urn:microsoft.com/office/officeart/2005/8/layout/list1"/>
    <dgm:cxn modelId="{E3CBAC7D-1E7D-4407-A0CC-5333EAC4C36E}" type="presOf" srcId="{C94CF0E3-F7C8-48C3-BE72-88CC020DE0EA}" destId="{DF2C7818-1430-4BDF-A56B-78A3C381423C}" srcOrd="0" destOrd="0" presId="urn:microsoft.com/office/officeart/2005/8/layout/list1"/>
    <dgm:cxn modelId="{11E4CA7F-E6DE-445C-BE07-28337044DAF1}" srcId="{50C923E0-31B0-4155-BB78-F700A7171123}" destId="{541803F0-5CE6-4279-B7D9-477F27F6B511}" srcOrd="0" destOrd="0" parTransId="{3030A9BC-D1A5-45C3-9583-0FA8369AB42B}" sibTransId="{60CEA2E2-AA2D-4595-8474-88568E5C5EDA}"/>
    <dgm:cxn modelId="{2D94E783-64DC-409B-9C63-3971126E99BF}" type="presOf" srcId="{CCC9C91C-90D4-4200-973D-4003E64715F2}" destId="{F9CFFD80-E7BA-4C91-9D58-D7359AFB5E69}" srcOrd="0" destOrd="0" presId="urn:microsoft.com/office/officeart/2005/8/layout/list1"/>
    <dgm:cxn modelId="{342DC79C-1007-4D31-ADCE-BDE6DDE2C8F6}" type="presOf" srcId="{9D7451A0-935B-418E-BB97-4CD570969FCB}" destId="{6F67BEE0-9182-4152-A126-23F2E6FB532B}" srcOrd="0" destOrd="0" presId="urn:microsoft.com/office/officeart/2005/8/layout/list1"/>
    <dgm:cxn modelId="{8236A9AC-C975-4710-8A46-DE9460EF1A4D}" type="presOf" srcId="{50C923E0-31B0-4155-BB78-F700A7171123}" destId="{8D93B51D-0791-40C6-8A00-46D70439C81B}" srcOrd="0" destOrd="0" presId="urn:microsoft.com/office/officeart/2005/8/layout/list1"/>
    <dgm:cxn modelId="{6A4E74AF-B9EA-4028-822D-6C83DAE4083D}" type="presOf" srcId="{9D7451A0-935B-418E-BB97-4CD570969FCB}" destId="{D1D2905F-74AC-4A9F-B7BF-8D8859428730}" srcOrd="1" destOrd="0" presId="urn:microsoft.com/office/officeart/2005/8/layout/list1"/>
    <dgm:cxn modelId="{D38214BC-4EA8-42E0-9C3B-47B8C7ADB3F2}" srcId="{50C923E0-31B0-4155-BB78-F700A7171123}" destId="{3FB9C24A-0722-4CE4-8E97-225971E1FB46}" srcOrd="8" destOrd="0" parTransId="{6151639B-F47A-4F2D-B509-4B027E5FCF96}" sibTransId="{56BD4069-0864-4221-8EF3-AAF4A71F5E26}"/>
    <dgm:cxn modelId="{40E8EAC4-385C-4FAA-81B9-794D47FE3735}" srcId="{50C923E0-31B0-4155-BB78-F700A7171123}" destId="{ABC7CC03-A2F6-48C1-BAD3-66E1DFA9B3A0}" srcOrd="7" destOrd="0" parTransId="{1558A40C-2A7A-4EAE-ADD6-73EE2B52F465}" sibTransId="{3A175B48-A1D4-4065-A266-B731A2E5BB1D}"/>
    <dgm:cxn modelId="{D8834EC6-E3ED-4D8A-A383-C9CDB03F8026}" type="presOf" srcId="{3FB9C24A-0722-4CE4-8E97-225971E1FB46}" destId="{8B5B3144-4581-4914-8E0F-6746F78D0C4F}" srcOrd="0" destOrd="0" presId="urn:microsoft.com/office/officeart/2005/8/layout/list1"/>
    <dgm:cxn modelId="{B94CADD9-10C6-43BF-98A7-4986CA54D336}" type="presOf" srcId="{C8D3DA5D-F6A0-4FDD-A698-49FE67DEF9CF}" destId="{31C75901-A0DB-495D-AC39-8552DB0AA554}" srcOrd="1" destOrd="0" presId="urn:microsoft.com/office/officeart/2005/8/layout/list1"/>
    <dgm:cxn modelId="{FB9293E2-824F-40FE-AFDC-46625D3AD5B0}" srcId="{50C923E0-31B0-4155-BB78-F700A7171123}" destId="{5D58EB8C-C40F-46A5-831A-C29E82EC051B}" srcOrd="5" destOrd="0" parTransId="{100F6780-A450-4761-954C-3A3137186A07}" sibTransId="{F4D79254-0DC5-4340-BC28-42118090A29E}"/>
    <dgm:cxn modelId="{B6B222E3-551E-498F-A0B3-EF04A6012A44}" srcId="{50C923E0-31B0-4155-BB78-F700A7171123}" destId="{CCC9C91C-90D4-4200-973D-4003E64715F2}" srcOrd="2" destOrd="0" parTransId="{BAD4B1E6-6020-49EA-A663-81026BC60A1B}" sibTransId="{3735D873-91A7-41D3-A5FA-C598B57909A2}"/>
    <dgm:cxn modelId="{0AA741E9-B91E-46A5-A164-287A0930BCD3}" type="presOf" srcId="{541803F0-5CE6-4279-B7D9-477F27F6B511}" destId="{124D88B4-DB19-484E-9CAC-120933AA7644}" srcOrd="0" destOrd="0" presId="urn:microsoft.com/office/officeart/2005/8/layout/list1"/>
    <dgm:cxn modelId="{83E271EA-CE63-4141-BDF6-85C37FD285B0}" type="presOf" srcId="{F0456304-AE3C-4CA1-941D-7299EC4B373B}" destId="{7E22CD40-3D99-4479-888F-AD0F86488C32}" srcOrd="1" destOrd="0" presId="urn:microsoft.com/office/officeart/2005/8/layout/list1"/>
    <dgm:cxn modelId="{543A9CEC-6215-4544-816C-4180A2049E06}" type="presOf" srcId="{CCC9C91C-90D4-4200-973D-4003E64715F2}" destId="{ED67B6E8-C4DE-4C03-8F47-74C950546752}" srcOrd="1" destOrd="0" presId="urn:microsoft.com/office/officeart/2005/8/layout/list1"/>
    <dgm:cxn modelId="{8DF092FC-097A-4C6D-8548-28F45B70B993}" type="presOf" srcId="{3FB9C24A-0722-4CE4-8E97-225971E1FB46}" destId="{E5714432-874A-4A00-9B61-0D23EC835F1F}" srcOrd="1" destOrd="0" presId="urn:microsoft.com/office/officeart/2005/8/layout/list1"/>
    <dgm:cxn modelId="{A7E77EBD-D9C0-4361-BA91-AB7100EDD0A7}" type="presParOf" srcId="{8D93B51D-0791-40C6-8A00-46D70439C81B}" destId="{92C9603A-B63F-4098-BE3B-68EF50EBE2F4}" srcOrd="0" destOrd="0" presId="urn:microsoft.com/office/officeart/2005/8/layout/list1"/>
    <dgm:cxn modelId="{FB314E88-21A6-43B7-A5E8-7DEA645260EB}" type="presParOf" srcId="{92C9603A-B63F-4098-BE3B-68EF50EBE2F4}" destId="{124D88B4-DB19-484E-9CAC-120933AA7644}" srcOrd="0" destOrd="0" presId="urn:microsoft.com/office/officeart/2005/8/layout/list1"/>
    <dgm:cxn modelId="{92DFD5EF-9706-4D2A-95DC-75B2E20A616C}" type="presParOf" srcId="{92C9603A-B63F-4098-BE3B-68EF50EBE2F4}" destId="{9651C8E0-E50A-4B9F-A4BB-0EE6BBC78E07}" srcOrd="1" destOrd="0" presId="urn:microsoft.com/office/officeart/2005/8/layout/list1"/>
    <dgm:cxn modelId="{686F9312-3165-4169-B40E-93FB608A6716}" type="presParOf" srcId="{8D93B51D-0791-40C6-8A00-46D70439C81B}" destId="{5E878B84-471C-4C50-939C-4EF3EC22AC02}" srcOrd="1" destOrd="0" presId="urn:microsoft.com/office/officeart/2005/8/layout/list1"/>
    <dgm:cxn modelId="{E3B747AA-84C2-46EB-B081-E2EDF48AD36F}" type="presParOf" srcId="{8D93B51D-0791-40C6-8A00-46D70439C81B}" destId="{F1F6E7B1-3FF0-4DD3-B4E8-9F63BF0CF684}" srcOrd="2" destOrd="0" presId="urn:microsoft.com/office/officeart/2005/8/layout/list1"/>
    <dgm:cxn modelId="{FE4E475F-EDA7-407C-AB95-290FEA4F592C}" type="presParOf" srcId="{8D93B51D-0791-40C6-8A00-46D70439C81B}" destId="{2E19F446-B759-437D-AF2F-34858935C882}" srcOrd="3" destOrd="0" presId="urn:microsoft.com/office/officeart/2005/8/layout/list1"/>
    <dgm:cxn modelId="{15244AEC-DB2E-456E-A279-2C0271A59EEC}" type="presParOf" srcId="{8D93B51D-0791-40C6-8A00-46D70439C81B}" destId="{88E5D6E6-C713-43D8-A4EF-CA9C1E4C5FB7}" srcOrd="4" destOrd="0" presId="urn:microsoft.com/office/officeart/2005/8/layout/list1"/>
    <dgm:cxn modelId="{5C397E06-C5D7-404D-9122-B00906B3064E}" type="presParOf" srcId="{88E5D6E6-C713-43D8-A4EF-CA9C1E4C5FB7}" destId="{3FBEE551-0A0A-4C87-89BD-D5DA353379EB}" srcOrd="0" destOrd="0" presId="urn:microsoft.com/office/officeart/2005/8/layout/list1"/>
    <dgm:cxn modelId="{14FE013C-82D6-4B17-A085-EC5F5C36BA5C}" type="presParOf" srcId="{88E5D6E6-C713-43D8-A4EF-CA9C1E4C5FB7}" destId="{31C75901-A0DB-495D-AC39-8552DB0AA554}" srcOrd="1" destOrd="0" presId="urn:microsoft.com/office/officeart/2005/8/layout/list1"/>
    <dgm:cxn modelId="{70673965-64D8-4130-A49F-1CDF23113C8A}" type="presParOf" srcId="{8D93B51D-0791-40C6-8A00-46D70439C81B}" destId="{0999B6E9-1420-41FF-BBB4-E085684220B7}" srcOrd="5" destOrd="0" presId="urn:microsoft.com/office/officeart/2005/8/layout/list1"/>
    <dgm:cxn modelId="{CAEE1363-3567-4F5F-BA58-31D1882614F3}" type="presParOf" srcId="{8D93B51D-0791-40C6-8A00-46D70439C81B}" destId="{96508671-011A-4986-959F-5062E956BA47}" srcOrd="6" destOrd="0" presId="urn:microsoft.com/office/officeart/2005/8/layout/list1"/>
    <dgm:cxn modelId="{59A03C7C-8D84-4506-BDFA-4149D955C2F4}" type="presParOf" srcId="{8D93B51D-0791-40C6-8A00-46D70439C81B}" destId="{5442427C-9C4C-4CD0-A59F-9548D11F18D1}" srcOrd="7" destOrd="0" presId="urn:microsoft.com/office/officeart/2005/8/layout/list1"/>
    <dgm:cxn modelId="{0C8AEF62-EE8D-41B9-9E0C-3BEF9906FDDA}" type="presParOf" srcId="{8D93B51D-0791-40C6-8A00-46D70439C81B}" destId="{20B2A112-5EEE-48B1-8264-57DBD03C1EC1}" srcOrd="8" destOrd="0" presId="urn:microsoft.com/office/officeart/2005/8/layout/list1"/>
    <dgm:cxn modelId="{C6360FFD-CD1B-49D2-9104-43167A4B24A6}" type="presParOf" srcId="{20B2A112-5EEE-48B1-8264-57DBD03C1EC1}" destId="{F9CFFD80-E7BA-4C91-9D58-D7359AFB5E69}" srcOrd="0" destOrd="0" presId="urn:microsoft.com/office/officeart/2005/8/layout/list1"/>
    <dgm:cxn modelId="{B7B54E54-144D-4FC2-A482-D5519EE2329F}" type="presParOf" srcId="{20B2A112-5EEE-48B1-8264-57DBD03C1EC1}" destId="{ED67B6E8-C4DE-4C03-8F47-74C950546752}" srcOrd="1" destOrd="0" presId="urn:microsoft.com/office/officeart/2005/8/layout/list1"/>
    <dgm:cxn modelId="{F0125BC7-B888-45F4-8949-402D8645EC02}" type="presParOf" srcId="{8D93B51D-0791-40C6-8A00-46D70439C81B}" destId="{75AC8706-1A9E-43E8-B2C0-74C2D108BEC0}" srcOrd="9" destOrd="0" presId="urn:microsoft.com/office/officeart/2005/8/layout/list1"/>
    <dgm:cxn modelId="{B3AB8720-A435-43FC-B7F6-BCE2B2FA2A4F}" type="presParOf" srcId="{8D93B51D-0791-40C6-8A00-46D70439C81B}" destId="{9CF47B9F-D3BD-4325-836B-EAE66A2BEA4D}" srcOrd="10" destOrd="0" presId="urn:microsoft.com/office/officeart/2005/8/layout/list1"/>
    <dgm:cxn modelId="{396F1970-110E-4B25-ABB7-DAA5B10AED33}" type="presParOf" srcId="{8D93B51D-0791-40C6-8A00-46D70439C81B}" destId="{6677ECE7-5608-4C43-9585-CF36A4028B41}" srcOrd="11" destOrd="0" presId="urn:microsoft.com/office/officeart/2005/8/layout/list1"/>
    <dgm:cxn modelId="{3D17DDA0-66B9-466F-BA32-26E8F6AA3921}" type="presParOf" srcId="{8D93B51D-0791-40C6-8A00-46D70439C81B}" destId="{B7BC12DD-67E5-49FD-87A0-69EAAC6882B6}" srcOrd="12" destOrd="0" presId="urn:microsoft.com/office/officeart/2005/8/layout/list1"/>
    <dgm:cxn modelId="{5906F3F2-AD2F-4F70-BD63-043AE3893C15}" type="presParOf" srcId="{B7BC12DD-67E5-49FD-87A0-69EAAC6882B6}" destId="{DF2C7818-1430-4BDF-A56B-78A3C381423C}" srcOrd="0" destOrd="0" presId="urn:microsoft.com/office/officeart/2005/8/layout/list1"/>
    <dgm:cxn modelId="{61610EE6-AC8B-4047-A840-CA0702ADCDEE}" type="presParOf" srcId="{B7BC12DD-67E5-49FD-87A0-69EAAC6882B6}" destId="{76945452-33AD-47D7-B016-8AE415281FA3}" srcOrd="1" destOrd="0" presId="urn:microsoft.com/office/officeart/2005/8/layout/list1"/>
    <dgm:cxn modelId="{966A09B1-FB68-4CFC-A4C3-C2F7C87A771A}" type="presParOf" srcId="{8D93B51D-0791-40C6-8A00-46D70439C81B}" destId="{DEAAC409-D437-47DB-94E7-BAF9493CD55C}" srcOrd="13" destOrd="0" presId="urn:microsoft.com/office/officeart/2005/8/layout/list1"/>
    <dgm:cxn modelId="{D172AB96-64ED-4BDE-80A5-FAA95E1E0D5F}" type="presParOf" srcId="{8D93B51D-0791-40C6-8A00-46D70439C81B}" destId="{546C34CF-A6F0-4396-A2FC-6FAD4BF8D48F}" srcOrd="14" destOrd="0" presId="urn:microsoft.com/office/officeart/2005/8/layout/list1"/>
    <dgm:cxn modelId="{47F1F682-69A0-4CF0-BFF7-943325E1E9A1}" type="presParOf" srcId="{8D93B51D-0791-40C6-8A00-46D70439C81B}" destId="{094A7FAF-1870-48C0-A62B-76028BEBA94F}" srcOrd="15" destOrd="0" presId="urn:microsoft.com/office/officeart/2005/8/layout/list1"/>
    <dgm:cxn modelId="{3C4730DA-39B9-42DC-833D-4D196E2115B0}" type="presParOf" srcId="{8D93B51D-0791-40C6-8A00-46D70439C81B}" destId="{A9796355-8CD1-4AE2-8FE1-1B1907069425}" srcOrd="16" destOrd="0" presId="urn:microsoft.com/office/officeart/2005/8/layout/list1"/>
    <dgm:cxn modelId="{7BA873C2-8E98-4951-B18A-AA08CEBBCAC2}" type="presParOf" srcId="{A9796355-8CD1-4AE2-8FE1-1B1907069425}" destId="{BA251F26-85A7-4C0E-B8B3-3DED2799D864}" srcOrd="0" destOrd="0" presId="urn:microsoft.com/office/officeart/2005/8/layout/list1"/>
    <dgm:cxn modelId="{EC274E09-0EFB-4C0E-B4DF-BFCF74EA3682}" type="presParOf" srcId="{A9796355-8CD1-4AE2-8FE1-1B1907069425}" destId="{7E22CD40-3D99-4479-888F-AD0F86488C32}" srcOrd="1" destOrd="0" presId="urn:microsoft.com/office/officeart/2005/8/layout/list1"/>
    <dgm:cxn modelId="{A3ADB12D-44B9-4BED-9FDC-9CC2C77CED9F}" type="presParOf" srcId="{8D93B51D-0791-40C6-8A00-46D70439C81B}" destId="{AB2F8428-5CB9-4CA9-91FD-E0D3FB6DFDFE}" srcOrd="17" destOrd="0" presId="urn:microsoft.com/office/officeart/2005/8/layout/list1"/>
    <dgm:cxn modelId="{917F49DE-DFAD-432E-9228-5C835F911480}" type="presParOf" srcId="{8D93B51D-0791-40C6-8A00-46D70439C81B}" destId="{9AFB10B0-9FC0-4C8F-AB90-81D058CA8E21}" srcOrd="18" destOrd="0" presId="urn:microsoft.com/office/officeart/2005/8/layout/list1"/>
    <dgm:cxn modelId="{550BB700-9EA3-4864-BCD8-6F9452C16A02}" type="presParOf" srcId="{8D93B51D-0791-40C6-8A00-46D70439C81B}" destId="{E06AF632-6600-4113-94CF-D0B350AE9AD7}" srcOrd="19" destOrd="0" presId="urn:microsoft.com/office/officeart/2005/8/layout/list1"/>
    <dgm:cxn modelId="{98A0C0EC-2005-4861-B74D-29D51AAC061E}" type="presParOf" srcId="{8D93B51D-0791-40C6-8A00-46D70439C81B}" destId="{3E7E071E-345B-46F4-A2BF-8E41268187BB}" srcOrd="20" destOrd="0" presId="urn:microsoft.com/office/officeart/2005/8/layout/list1"/>
    <dgm:cxn modelId="{D892EDD2-693A-45E0-94EB-A5FB78A90F28}" type="presParOf" srcId="{3E7E071E-345B-46F4-A2BF-8E41268187BB}" destId="{2E38486D-F135-4108-A593-7DEFC9792963}" srcOrd="0" destOrd="0" presId="urn:microsoft.com/office/officeart/2005/8/layout/list1"/>
    <dgm:cxn modelId="{DFC72E69-CD59-4D5D-8394-D6C250DAD334}" type="presParOf" srcId="{3E7E071E-345B-46F4-A2BF-8E41268187BB}" destId="{77762470-4488-4F5E-9BE7-B914BEABE639}" srcOrd="1" destOrd="0" presId="urn:microsoft.com/office/officeart/2005/8/layout/list1"/>
    <dgm:cxn modelId="{765DD42B-31D3-40C8-9D35-71FEC471F8B0}" type="presParOf" srcId="{8D93B51D-0791-40C6-8A00-46D70439C81B}" destId="{AFA9DA42-029D-44D0-82E6-6147F6CECC90}" srcOrd="21" destOrd="0" presId="urn:microsoft.com/office/officeart/2005/8/layout/list1"/>
    <dgm:cxn modelId="{04D4DB9A-7CF0-4644-BC32-49CA10DA3AEC}" type="presParOf" srcId="{8D93B51D-0791-40C6-8A00-46D70439C81B}" destId="{B7D24516-195F-4C0C-8E32-55A5E3B3CECB}" srcOrd="22" destOrd="0" presId="urn:microsoft.com/office/officeart/2005/8/layout/list1"/>
    <dgm:cxn modelId="{2C5399E0-61DD-46BD-9CEF-FCD9122BEBB4}" type="presParOf" srcId="{8D93B51D-0791-40C6-8A00-46D70439C81B}" destId="{CB14AA6D-E897-4001-B584-A956AE89EF3A}" srcOrd="23" destOrd="0" presId="urn:microsoft.com/office/officeart/2005/8/layout/list1"/>
    <dgm:cxn modelId="{AE4897A1-06D2-4115-AAC3-87049B5872C4}" type="presParOf" srcId="{8D93B51D-0791-40C6-8A00-46D70439C81B}" destId="{F3EA36A8-3D0D-4CAB-A4EE-32D91029DAB4}" srcOrd="24" destOrd="0" presId="urn:microsoft.com/office/officeart/2005/8/layout/list1"/>
    <dgm:cxn modelId="{021B58E5-43E4-40D7-8B37-EA717732B8B4}" type="presParOf" srcId="{F3EA36A8-3D0D-4CAB-A4EE-32D91029DAB4}" destId="{6F67BEE0-9182-4152-A126-23F2E6FB532B}" srcOrd="0" destOrd="0" presId="urn:microsoft.com/office/officeart/2005/8/layout/list1"/>
    <dgm:cxn modelId="{E1862A39-A059-4148-BDA3-9EE45E159C50}" type="presParOf" srcId="{F3EA36A8-3D0D-4CAB-A4EE-32D91029DAB4}" destId="{D1D2905F-74AC-4A9F-B7BF-8D8859428730}" srcOrd="1" destOrd="0" presId="urn:microsoft.com/office/officeart/2005/8/layout/list1"/>
    <dgm:cxn modelId="{5DE43537-83FF-4C03-917C-867DAB305217}" type="presParOf" srcId="{8D93B51D-0791-40C6-8A00-46D70439C81B}" destId="{E6EFFCBC-6F71-4588-AC2E-F6C0EFE49558}" srcOrd="25" destOrd="0" presId="urn:microsoft.com/office/officeart/2005/8/layout/list1"/>
    <dgm:cxn modelId="{2CCD015A-4272-4E0D-AE23-F77DE875A938}" type="presParOf" srcId="{8D93B51D-0791-40C6-8A00-46D70439C81B}" destId="{A3411A7E-0A08-4394-AB74-0D994FC8F95E}" srcOrd="26" destOrd="0" presId="urn:microsoft.com/office/officeart/2005/8/layout/list1"/>
    <dgm:cxn modelId="{F8069F1E-384A-41EB-B447-91B280D420D2}" type="presParOf" srcId="{8D93B51D-0791-40C6-8A00-46D70439C81B}" destId="{F10DC072-394F-4150-B772-554E6032D501}" srcOrd="27" destOrd="0" presId="urn:microsoft.com/office/officeart/2005/8/layout/list1"/>
    <dgm:cxn modelId="{26D26462-B42F-4CC3-BDB4-967423747D11}" type="presParOf" srcId="{8D93B51D-0791-40C6-8A00-46D70439C81B}" destId="{5E900246-4B44-405F-972C-8E85796665D4}" srcOrd="28" destOrd="0" presId="urn:microsoft.com/office/officeart/2005/8/layout/list1"/>
    <dgm:cxn modelId="{ADCFAF20-71F4-414D-BBA7-109D33244D40}" type="presParOf" srcId="{5E900246-4B44-405F-972C-8E85796665D4}" destId="{1343FD15-237A-4281-9FDD-7D7E7B2F057C}" srcOrd="0" destOrd="0" presId="urn:microsoft.com/office/officeart/2005/8/layout/list1"/>
    <dgm:cxn modelId="{E56DF22E-B882-4F55-8113-C451F6B9F148}" type="presParOf" srcId="{5E900246-4B44-405F-972C-8E85796665D4}" destId="{560D6673-7B31-47AF-AD0B-D68B8D9A5259}" srcOrd="1" destOrd="0" presId="urn:microsoft.com/office/officeart/2005/8/layout/list1"/>
    <dgm:cxn modelId="{F9FA01BA-BCC2-4624-A790-9E6C8BC9675E}" type="presParOf" srcId="{8D93B51D-0791-40C6-8A00-46D70439C81B}" destId="{91ADB449-74B1-4AA1-A2FB-5361BA43FC66}" srcOrd="29" destOrd="0" presId="urn:microsoft.com/office/officeart/2005/8/layout/list1"/>
    <dgm:cxn modelId="{C1549F9D-7CDD-442E-810D-6BF7794773EE}" type="presParOf" srcId="{8D93B51D-0791-40C6-8A00-46D70439C81B}" destId="{AB090D16-D535-4260-891F-02C654D88A8E}" srcOrd="30" destOrd="0" presId="urn:microsoft.com/office/officeart/2005/8/layout/list1"/>
    <dgm:cxn modelId="{9BD08384-C087-40AA-B854-EFF8D673591A}" type="presParOf" srcId="{8D93B51D-0791-40C6-8A00-46D70439C81B}" destId="{98637C70-8EEC-4DD5-9887-58BE098DE0B3}" srcOrd="31" destOrd="0" presId="urn:microsoft.com/office/officeart/2005/8/layout/list1"/>
    <dgm:cxn modelId="{0C0A6BCE-FA62-4CAD-B185-C3A9A6D17FE4}" type="presParOf" srcId="{8D93B51D-0791-40C6-8A00-46D70439C81B}" destId="{68FE3BF9-DDD9-40AB-9AAB-F7E298C75D96}" srcOrd="32" destOrd="0" presId="urn:microsoft.com/office/officeart/2005/8/layout/list1"/>
    <dgm:cxn modelId="{830C83A1-A7A3-4937-8270-436E00A9AACF}" type="presParOf" srcId="{68FE3BF9-DDD9-40AB-9AAB-F7E298C75D96}" destId="{8B5B3144-4581-4914-8E0F-6746F78D0C4F}" srcOrd="0" destOrd="0" presId="urn:microsoft.com/office/officeart/2005/8/layout/list1"/>
    <dgm:cxn modelId="{7B10614B-67A1-47D6-9081-1EB03CD954A3}" type="presParOf" srcId="{68FE3BF9-DDD9-40AB-9AAB-F7E298C75D96}" destId="{E5714432-874A-4A00-9B61-0D23EC835F1F}" srcOrd="1" destOrd="0" presId="urn:microsoft.com/office/officeart/2005/8/layout/list1"/>
    <dgm:cxn modelId="{C194635C-513C-479D-BC58-822145B58B81}" type="presParOf" srcId="{8D93B51D-0791-40C6-8A00-46D70439C81B}" destId="{C1D64DF1-FBA5-4D5F-9EC4-7C826C16F5D7}" srcOrd="33" destOrd="0" presId="urn:microsoft.com/office/officeart/2005/8/layout/list1"/>
    <dgm:cxn modelId="{B23BE746-64CD-43D1-9F10-5D85221A4183}" type="presParOf" srcId="{8D93B51D-0791-40C6-8A00-46D70439C81B}" destId="{E69232FC-6AA6-469A-95F2-A2768EE4336D}" srcOrd="3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5BD524-134C-4A2A-9515-2BA6A3E7A496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FAAEF0EF-384F-4FFF-9CF0-3202F7F2AE70}">
      <dgm:prSet phldrT="[Текст]" custT="1"/>
      <dgm:spPr/>
      <dgm:t>
        <a:bodyPr/>
        <a:lstStyle/>
        <a:p>
          <a:pPr>
            <a:lnSpc>
              <a:spcPct val="80000"/>
            </a:lnSpc>
          </a:pPr>
          <a:r>
            <a:rPr lang="ru-RU" sz="16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Орієнтувати здобувачів освіти на посильні вимоги, поступово їх підвищувати і підкреслювати кожне досягнення</a:t>
          </a:r>
        </a:p>
      </dgm:t>
    </dgm:pt>
    <dgm:pt modelId="{B4314D1F-72DC-49D6-8C2C-F2998C5AFBAD}" type="parTrans" cxnId="{598E8EC0-5F5D-48F3-AD9C-A1FAB8929BAD}">
      <dgm:prSet/>
      <dgm:spPr/>
      <dgm:t>
        <a:bodyPr/>
        <a:lstStyle/>
        <a:p>
          <a:pPr>
            <a:lnSpc>
              <a:spcPct val="80000"/>
            </a:lnSpc>
          </a:pPr>
          <a:endParaRPr lang="ru-RU" sz="1400" b="1">
            <a:solidFill>
              <a:srgbClr val="8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67FD0D-41E1-4370-A93E-E127996C4D44}" type="sibTrans" cxnId="{598E8EC0-5F5D-48F3-AD9C-A1FAB8929BAD}">
      <dgm:prSet/>
      <dgm:spPr/>
      <dgm:t>
        <a:bodyPr/>
        <a:lstStyle/>
        <a:p>
          <a:pPr>
            <a:lnSpc>
              <a:spcPct val="80000"/>
            </a:lnSpc>
          </a:pPr>
          <a:endParaRPr lang="ru-RU" sz="1400" b="1">
            <a:solidFill>
              <a:srgbClr val="8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57EC0B-BC46-43B4-8770-64AC604765C5}">
      <dgm:prSet phldrT="[Текст]" custT="1"/>
      <dgm:spPr/>
      <dgm:t>
        <a:bodyPr/>
        <a:lstStyle/>
        <a:p>
          <a:pPr>
            <a:lnSpc>
              <a:spcPct val="80000"/>
            </a:lnSpc>
          </a:pPr>
          <a:r>
            <a:rPr lang="uk-UA" sz="16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Зосередження освітнього процесу на оволодіння учнями ключовими компетентностями</a:t>
          </a:r>
          <a:endParaRPr lang="ru-RU" sz="1600" b="1" dirty="0">
            <a:solidFill>
              <a:srgbClr val="8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DAD6CD-5650-4169-AD5D-46CD12263041}" type="parTrans" cxnId="{3809AEEE-9178-42C5-8E98-090A859BF17D}">
      <dgm:prSet/>
      <dgm:spPr/>
      <dgm:t>
        <a:bodyPr/>
        <a:lstStyle/>
        <a:p>
          <a:pPr>
            <a:lnSpc>
              <a:spcPct val="80000"/>
            </a:lnSpc>
          </a:pPr>
          <a:endParaRPr lang="ru-RU" sz="1400" b="1">
            <a:solidFill>
              <a:srgbClr val="8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DA63FB-04D6-47B1-B688-4BE985E6BDF9}" type="sibTrans" cxnId="{3809AEEE-9178-42C5-8E98-090A859BF17D}">
      <dgm:prSet/>
      <dgm:spPr/>
      <dgm:t>
        <a:bodyPr/>
        <a:lstStyle/>
        <a:p>
          <a:pPr>
            <a:lnSpc>
              <a:spcPct val="80000"/>
            </a:lnSpc>
          </a:pPr>
          <a:endParaRPr lang="ru-RU" sz="1400" b="1">
            <a:solidFill>
              <a:srgbClr val="8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893ACE-5A64-4252-AA41-CD894EE0790C}">
      <dgm:prSet custT="1"/>
      <dgm:spPr/>
      <dgm:t>
        <a:bodyPr/>
        <a:lstStyle/>
        <a:p>
          <a:r>
            <a:rPr lang="ru-RU" sz="16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Активно впроваджувати ідеї педагогіки партнерства </a:t>
          </a:r>
        </a:p>
      </dgm:t>
    </dgm:pt>
    <dgm:pt modelId="{2CC71722-5F47-4DD2-868D-A742739A844E}" type="parTrans" cxnId="{39B21ADE-5C1E-4BBF-8ABA-4B4D579034F6}">
      <dgm:prSet/>
      <dgm:spPr/>
      <dgm:t>
        <a:bodyPr/>
        <a:lstStyle/>
        <a:p>
          <a:endParaRPr lang="ru-RU" sz="1400" b="1">
            <a:solidFill>
              <a:srgbClr val="800000"/>
            </a:solidFill>
          </a:endParaRPr>
        </a:p>
      </dgm:t>
    </dgm:pt>
    <dgm:pt modelId="{B00DB6EF-8BF5-4D5E-8F9F-41DBFD17D66E}" type="sibTrans" cxnId="{39B21ADE-5C1E-4BBF-8ABA-4B4D579034F6}">
      <dgm:prSet/>
      <dgm:spPr/>
      <dgm:t>
        <a:bodyPr/>
        <a:lstStyle/>
        <a:p>
          <a:endParaRPr lang="ru-RU" sz="1400" b="1">
            <a:solidFill>
              <a:srgbClr val="800000"/>
            </a:solidFill>
          </a:endParaRPr>
        </a:p>
      </dgm:t>
    </dgm:pt>
    <dgm:pt modelId="{378AD948-C35D-4C32-B04B-9140A328DDB2}">
      <dgm:prSet custT="1"/>
      <dgm:spPr/>
      <dgm:t>
        <a:bodyPr/>
        <a:lstStyle/>
        <a:p>
          <a:r>
            <a:rPr lang="ru-RU" sz="16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Забезпечувати систематичний зворотний зв’язок з учнями</a:t>
          </a:r>
        </a:p>
      </dgm:t>
    </dgm:pt>
    <dgm:pt modelId="{F0C06EDE-67F0-4B46-A52B-69F3EABD4170}" type="parTrans" cxnId="{82004307-2851-4F3A-8490-1FB8D64856B5}">
      <dgm:prSet/>
      <dgm:spPr/>
      <dgm:t>
        <a:bodyPr/>
        <a:lstStyle/>
        <a:p>
          <a:endParaRPr lang="ru-RU" sz="1400" b="1">
            <a:solidFill>
              <a:srgbClr val="800000"/>
            </a:solidFill>
          </a:endParaRPr>
        </a:p>
      </dgm:t>
    </dgm:pt>
    <dgm:pt modelId="{74922D89-3668-4ADB-9230-3703856255DA}" type="sibTrans" cxnId="{82004307-2851-4F3A-8490-1FB8D64856B5}">
      <dgm:prSet/>
      <dgm:spPr/>
      <dgm:t>
        <a:bodyPr/>
        <a:lstStyle/>
        <a:p>
          <a:endParaRPr lang="ru-RU" sz="1400" b="1">
            <a:solidFill>
              <a:srgbClr val="800000"/>
            </a:solidFill>
          </a:endParaRPr>
        </a:p>
      </dgm:t>
    </dgm:pt>
    <dgm:pt modelId="{4785F68C-DB05-44B5-A7C1-F44E0EE81314}">
      <dgm:prSet custT="1"/>
      <dgm:spPr/>
      <dgm:t>
        <a:bodyPr/>
        <a:lstStyle/>
        <a:p>
          <a:r>
            <a:rPr lang="ru-RU" sz="16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Надавати конструктивні коректні відгуки на роботи здобувачів освіти</a:t>
          </a:r>
        </a:p>
      </dgm:t>
    </dgm:pt>
    <dgm:pt modelId="{C496226D-2C53-4685-B893-07E2E953198F}" type="parTrans" cxnId="{92219632-B026-4B33-BF89-E18ED3592B87}">
      <dgm:prSet/>
      <dgm:spPr/>
      <dgm:t>
        <a:bodyPr/>
        <a:lstStyle/>
        <a:p>
          <a:endParaRPr lang="ru-RU" sz="1400" b="1">
            <a:solidFill>
              <a:srgbClr val="800000"/>
            </a:solidFill>
          </a:endParaRPr>
        </a:p>
      </dgm:t>
    </dgm:pt>
    <dgm:pt modelId="{1594BD0C-DC46-4899-8A29-989467C7B182}" type="sibTrans" cxnId="{92219632-B026-4B33-BF89-E18ED3592B87}">
      <dgm:prSet/>
      <dgm:spPr/>
      <dgm:t>
        <a:bodyPr/>
        <a:lstStyle/>
        <a:p>
          <a:endParaRPr lang="ru-RU" sz="1400" b="1">
            <a:solidFill>
              <a:srgbClr val="800000"/>
            </a:solidFill>
          </a:endParaRPr>
        </a:p>
      </dgm:t>
    </dgm:pt>
    <dgm:pt modelId="{A538871A-6189-4B07-BE1F-5702DCD34E2D}">
      <dgm:prSet custT="1"/>
      <dgm:spPr/>
      <dgm:t>
        <a:bodyPr/>
        <a:lstStyle/>
        <a:p>
          <a:r>
            <a:rPr lang="ru-RU" sz="16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Порівнювати не учнів між собою, а щоденні досягнення кожної дитини з її власними здобутками</a:t>
          </a:r>
        </a:p>
      </dgm:t>
    </dgm:pt>
    <dgm:pt modelId="{11DEEFC2-D0AC-4FE9-A2EB-C0F0FBB2FAD7}" type="parTrans" cxnId="{968C54AC-3C30-45C0-915F-708B9EC8484E}">
      <dgm:prSet/>
      <dgm:spPr/>
      <dgm:t>
        <a:bodyPr/>
        <a:lstStyle/>
        <a:p>
          <a:endParaRPr lang="ru-RU" sz="1400" b="1">
            <a:solidFill>
              <a:srgbClr val="800000"/>
            </a:solidFill>
          </a:endParaRPr>
        </a:p>
      </dgm:t>
    </dgm:pt>
    <dgm:pt modelId="{38405AF8-EB7F-46FC-BE17-18BE9CF2C9F3}" type="sibTrans" cxnId="{968C54AC-3C30-45C0-915F-708B9EC8484E}">
      <dgm:prSet/>
      <dgm:spPr/>
      <dgm:t>
        <a:bodyPr/>
        <a:lstStyle/>
        <a:p>
          <a:endParaRPr lang="ru-RU" sz="1400" b="1">
            <a:solidFill>
              <a:srgbClr val="800000"/>
            </a:solidFill>
          </a:endParaRPr>
        </a:p>
      </dgm:t>
    </dgm:pt>
    <dgm:pt modelId="{96BD6189-AD3B-48BF-B361-E6A819E7F802}">
      <dgm:prSet custT="1"/>
      <dgm:spPr/>
      <dgm:t>
        <a:bodyPr/>
        <a:lstStyle/>
        <a:p>
          <a:r>
            <a:rPr lang="ru-RU" sz="16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Надавати учням свободу вибору</a:t>
          </a:r>
        </a:p>
      </dgm:t>
    </dgm:pt>
    <dgm:pt modelId="{0ED7C226-A108-407E-BD62-DC6A071F2FA6}" type="parTrans" cxnId="{D86A0AB5-F29B-4B57-A00F-2E9B6053E14F}">
      <dgm:prSet/>
      <dgm:spPr/>
      <dgm:t>
        <a:bodyPr/>
        <a:lstStyle/>
        <a:p>
          <a:endParaRPr lang="ru-RU" sz="1400" b="1">
            <a:solidFill>
              <a:srgbClr val="800000"/>
            </a:solidFill>
          </a:endParaRPr>
        </a:p>
      </dgm:t>
    </dgm:pt>
    <dgm:pt modelId="{D5783DA2-5AF1-499C-9225-56739C394252}" type="sibTrans" cxnId="{D86A0AB5-F29B-4B57-A00F-2E9B6053E14F}">
      <dgm:prSet/>
      <dgm:spPr/>
      <dgm:t>
        <a:bodyPr/>
        <a:lstStyle/>
        <a:p>
          <a:endParaRPr lang="ru-RU" sz="1400" b="1">
            <a:solidFill>
              <a:srgbClr val="800000"/>
            </a:solidFill>
          </a:endParaRPr>
        </a:p>
      </dgm:t>
    </dgm:pt>
    <dgm:pt modelId="{F52FC91E-46B6-4889-B2F6-E00936EEEB04}" type="pres">
      <dgm:prSet presAssocID="{995BD524-134C-4A2A-9515-2BA6A3E7A496}" presName="Name0" presStyleCnt="0">
        <dgm:presLayoutVars>
          <dgm:chMax val="7"/>
          <dgm:chPref val="7"/>
          <dgm:dir/>
        </dgm:presLayoutVars>
      </dgm:prSet>
      <dgm:spPr/>
    </dgm:pt>
    <dgm:pt modelId="{7DA908C6-6537-4F27-88C6-5D53D3729D31}" type="pres">
      <dgm:prSet presAssocID="{995BD524-134C-4A2A-9515-2BA6A3E7A496}" presName="Name1" presStyleCnt="0"/>
      <dgm:spPr/>
    </dgm:pt>
    <dgm:pt modelId="{5B51AE4E-EDBB-407D-9EC9-6B200EB59209}" type="pres">
      <dgm:prSet presAssocID="{995BD524-134C-4A2A-9515-2BA6A3E7A496}" presName="cycle" presStyleCnt="0"/>
      <dgm:spPr/>
    </dgm:pt>
    <dgm:pt modelId="{2D844F0D-4B79-4603-891A-42A734DD4EAA}" type="pres">
      <dgm:prSet presAssocID="{995BD524-134C-4A2A-9515-2BA6A3E7A496}" presName="srcNode" presStyleLbl="node1" presStyleIdx="0" presStyleCnt="7"/>
      <dgm:spPr/>
    </dgm:pt>
    <dgm:pt modelId="{56A19DBE-1EF7-4871-A6D3-2BF2C75787AB}" type="pres">
      <dgm:prSet presAssocID="{995BD524-134C-4A2A-9515-2BA6A3E7A496}" presName="conn" presStyleLbl="parChTrans1D2" presStyleIdx="0" presStyleCnt="1"/>
      <dgm:spPr/>
    </dgm:pt>
    <dgm:pt modelId="{936D699E-253E-4D9D-BDBF-762CCCB4750D}" type="pres">
      <dgm:prSet presAssocID="{995BD524-134C-4A2A-9515-2BA6A3E7A496}" presName="extraNode" presStyleLbl="node1" presStyleIdx="0" presStyleCnt="7"/>
      <dgm:spPr/>
    </dgm:pt>
    <dgm:pt modelId="{D6D92ADB-D382-4E23-8567-D38BB8AC3713}" type="pres">
      <dgm:prSet presAssocID="{995BD524-134C-4A2A-9515-2BA6A3E7A496}" presName="dstNode" presStyleLbl="node1" presStyleIdx="0" presStyleCnt="7"/>
      <dgm:spPr/>
    </dgm:pt>
    <dgm:pt modelId="{0D6FBC6D-1D01-47D3-B3E4-63EA8E0CB759}" type="pres">
      <dgm:prSet presAssocID="{82893ACE-5A64-4252-AA41-CD894EE0790C}" presName="text_1" presStyleLbl="node1" presStyleIdx="0" presStyleCnt="7" custScaleX="100026" custScaleY="83310">
        <dgm:presLayoutVars>
          <dgm:bulletEnabled val="1"/>
        </dgm:presLayoutVars>
      </dgm:prSet>
      <dgm:spPr/>
    </dgm:pt>
    <dgm:pt modelId="{1BB48609-85F0-40CC-B598-B64C6A7EB1AB}" type="pres">
      <dgm:prSet presAssocID="{82893ACE-5A64-4252-AA41-CD894EE0790C}" presName="accent_1" presStyleCnt="0"/>
      <dgm:spPr/>
    </dgm:pt>
    <dgm:pt modelId="{1BC696C2-1643-4368-A784-5091C46669E9}" type="pres">
      <dgm:prSet presAssocID="{82893ACE-5A64-4252-AA41-CD894EE0790C}" presName="accentRepeatNode" presStyleLbl="solidFgAcc1" presStyleIdx="0" presStyleCnt="7"/>
      <dgm:spPr/>
    </dgm:pt>
    <dgm:pt modelId="{FA175C6B-0557-415A-A55A-C0106CC7FE23}" type="pres">
      <dgm:prSet presAssocID="{FAAEF0EF-384F-4FFF-9CF0-3202F7F2AE70}" presName="text_2" presStyleLbl="node1" presStyleIdx="1" presStyleCnt="7" custScaleX="100241" custScaleY="161891">
        <dgm:presLayoutVars>
          <dgm:bulletEnabled val="1"/>
        </dgm:presLayoutVars>
      </dgm:prSet>
      <dgm:spPr/>
    </dgm:pt>
    <dgm:pt modelId="{6840266E-F6AB-4CCA-9CB4-32F659466243}" type="pres">
      <dgm:prSet presAssocID="{FAAEF0EF-384F-4FFF-9CF0-3202F7F2AE70}" presName="accent_2" presStyleCnt="0"/>
      <dgm:spPr/>
    </dgm:pt>
    <dgm:pt modelId="{76D88521-7B35-4B65-8A85-C41160FC32E5}" type="pres">
      <dgm:prSet presAssocID="{FAAEF0EF-384F-4FFF-9CF0-3202F7F2AE70}" presName="accentRepeatNode" presStyleLbl="solidFgAcc1" presStyleIdx="1" presStyleCnt="7"/>
      <dgm:spPr/>
    </dgm:pt>
    <dgm:pt modelId="{624D8E46-216E-4790-862A-D1FA06A8C549}" type="pres">
      <dgm:prSet presAssocID="{B957EC0B-BC46-43B4-8770-64AC604765C5}" presName="text_3" presStyleLbl="node1" presStyleIdx="2" presStyleCnt="7" custScaleX="100090" custScaleY="97372">
        <dgm:presLayoutVars>
          <dgm:bulletEnabled val="1"/>
        </dgm:presLayoutVars>
      </dgm:prSet>
      <dgm:spPr/>
    </dgm:pt>
    <dgm:pt modelId="{7DF95C15-A6D9-4543-8387-DFE53CC773C3}" type="pres">
      <dgm:prSet presAssocID="{B957EC0B-BC46-43B4-8770-64AC604765C5}" presName="accent_3" presStyleCnt="0"/>
      <dgm:spPr/>
    </dgm:pt>
    <dgm:pt modelId="{BD60B2F7-1791-470A-8975-427362106D29}" type="pres">
      <dgm:prSet presAssocID="{B957EC0B-BC46-43B4-8770-64AC604765C5}" presName="accentRepeatNode" presStyleLbl="solidFgAcc1" presStyleIdx="2" presStyleCnt="7"/>
      <dgm:spPr/>
    </dgm:pt>
    <dgm:pt modelId="{91B33B21-1DDB-4BC2-ACF7-657CF97E7F0B}" type="pres">
      <dgm:prSet presAssocID="{378AD948-C35D-4C32-B04B-9140A328DDB2}" presName="text_4" presStyleLbl="node1" presStyleIdx="3" presStyleCnt="7">
        <dgm:presLayoutVars>
          <dgm:bulletEnabled val="1"/>
        </dgm:presLayoutVars>
      </dgm:prSet>
      <dgm:spPr/>
    </dgm:pt>
    <dgm:pt modelId="{A0D23FC6-6101-4A61-B293-A5D080BB587B}" type="pres">
      <dgm:prSet presAssocID="{378AD948-C35D-4C32-B04B-9140A328DDB2}" presName="accent_4" presStyleCnt="0"/>
      <dgm:spPr/>
    </dgm:pt>
    <dgm:pt modelId="{B9D1F45F-3457-4C80-8EB7-1E6ADE420CB3}" type="pres">
      <dgm:prSet presAssocID="{378AD948-C35D-4C32-B04B-9140A328DDB2}" presName="accentRepeatNode" presStyleLbl="solidFgAcc1" presStyleIdx="3" presStyleCnt="7"/>
      <dgm:spPr/>
    </dgm:pt>
    <dgm:pt modelId="{869B45A7-66A7-46DF-B6DE-BAFFAE62E53B}" type="pres">
      <dgm:prSet presAssocID="{4785F68C-DB05-44B5-A7C1-F44E0EE81314}" presName="text_5" presStyleLbl="node1" presStyleIdx="4" presStyleCnt="7">
        <dgm:presLayoutVars>
          <dgm:bulletEnabled val="1"/>
        </dgm:presLayoutVars>
      </dgm:prSet>
      <dgm:spPr/>
    </dgm:pt>
    <dgm:pt modelId="{3089DB6E-01B7-4DEF-B16E-302AA5DCE969}" type="pres">
      <dgm:prSet presAssocID="{4785F68C-DB05-44B5-A7C1-F44E0EE81314}" presName="accent_5" presStyleCnt="0"/>
      <dgm:spPr/>
    </dgm:pt>
    <dgm:pt modelId="{2A3CF274-1D53-454A-87BF-72C969027993}" type="pres">
      <dgm:prSet presAssocID="{4785F68C-DB05-44B5-A7C1-F44E0EE81314}" presName="accentRepeatNode" presStyleLbl="solidFgAcc1" presStyleIdx="4" presStyleCnt="7"/>
      <dgm:spPr/>
    </dgm:pt>
    <dgm:pt modelId="{A56DB886-57C4-4CF9-9B25-C5550E9FD23E}" type="pres">
      <dgm:prSet presAssocID="{A538871A-6189-4B07-BE1F-5702DCD34E2D}" presName="text_6" presStyleLbl="node1" presStyleIdx="5" presStyleCnt="7">
        <dgm:presLayoutVars>
          <dgm:bulletEnabled val="1"/>
        </dgm:presLayoutVars>
      </dgm:prSet>
      <dgm:spPr/>
    </dgm:pt>
    <dgm:pt modelId="{125A0839-40D5-493F-81AA-FDD9849DAABF}" type="pres">
      <dgm:prSet presAssocID="{A538871A-6189-4B07-BE1F-5702DCD34E2D}" presName="accent_6" presStyleCnt="0"/>
      <dgm:spPr/>
    </dgm:pt>
    <dgm:pt modelId="{B0EB004B-648C-412D-9E42-337667BF3CD1}" type="pres">
      <dgm:prSet presAssocID="{A538871A-6189-4B07-BE1F-5702DCD34E2D}" presName="accentRepeatNode" presStyleLbl="solidFgAcc1" presStyleIdx="5" presStyleCnt="7"/>
      <dgm:spPr/>
    </dgm:pt>
    <dgm:pt modelId="{D5FE8F29-9D50-4176-8C1B-52CCF13414AD}" type="pres">
      <dgm:prSet presAssocID="{96BD6189-AD3B-48BF-B361-E6A819E7F802}" presName="text_7" presStyleLbl="node1" presStyleIdx="6" presStyleCnt="7">
        <dgm:presLayoutVars>
          <dgm:bulletEnabled val="1"/>
        </dgm:presLayoutVars>
      </dgm:prSet>
      <dgm:spPr/>
    </dgm:pt>
    <dgm:pt modelId="{BE111B11-CB0C-455A-AD47-29D62E8E516D}" type="pres">
      <dgm:prSet presAssocID="{96BD6189-AD3B-48BF-B361-E6A819E7F802}" presName="accent_7" presStyleCnt="0"/>
      <dgm:spPr/>
    </dgm:pt>
    <dgm:pt modelId="{57FB51F4-69F5-4963-BA78-AB64380F5BB1}" type="pres">
      <dgm:prSet presAssocID="{96BD6189-AD3B-48BF-B361-E6A819E7F802}" presName="accentRepeatNode" presStyleLbl="solidFgAcc1" presStyleIdx="6" presStyleCnt="7"/>
      <dgm:spPr/>
    </dgm:pt>
  </dgm:ptLst>
  <dgm:cxnLst>
    <dgm:cxn modelId="{82004307-2851-4F3A-8490-1FB8D64856B5}" srcId="{995BD524-134C-4A2A-9515-2BA6A3E7A496}" destId="{378AD948-C35D-4C32-B04B-9140A328DDB2}" srcOrd="3" destOrd="0" parTransId="{F0C06EDE-67F0-4B46-A52B-69F3EABD4170}" sibTransId="{74922D89-3668-4ADB-9230-3703856255DA}"/>
    <dgm:cxn modelId="{9A9C0F0F-4FF5-4AA1-88E3-2AD2D8BF07EC}" type="presOf" srcId="{82893ACE-5A64-4252-AA41-CD894EE0790C}" destId="{0D6FBC6D-1D01-47D3-B3E4-63EA8E0CB759}" srcOrd="0" destOrd="0" presId="urn:microsoft.com/office/officeart/2008/layout/VerticalCurvedList"/>
    <dgm:cxn modelId="{AF8FCB2C-2F36-4D41-9CC2-DB1B05803A92}" type="presOf" srcId="{96BD6189-AD3B-48BF-B361-E6A819E7F802}" destId="{D5FE8F29-9D50-4176-8C1B-52CCF13414AD}" srcOrd="0" destOrd="0" presId="urn:microsoft.com/office/officeart/2008/layout/VerticalCurvedList"/>
    <dgm:cxn modelId="{92219632-B026-4B33-BF89-E18ED3592B87}" srcId="{995BD524-134C-4A2A-9515-2BA6A3E7A496}" destId="{4785F68C-DB05-44B5-A7C1-F44E0EE81314}" srcOrd="4" destOrd="0" parTransId="{C496226D-2C53-4685-B893-07E2E953198F}" sibTransId="{1594BD0C-DC46-4899-8A29-989467C7B182}"/>
    <dgm:cxn modelId="{B8D50334-7611-4E25-B21E-3EC4039236E3}" type="presOf" srcId="{378AD948-C35D-4C32-B04B-9140A328DDB2}" destId="{91B33B21-1DDB-4BC2-ACF7-657CF97E7F0B}" srcOrd="0" destOrd="0" presId="urn:microsoft.com/office/officeart/2008/layout/VerticalCurvedList"/>
    <dgm:cxn modelId="{54ED994A-860E-4327-8091-FCF97BACAABB}" type="presOf" srcId="{B957EC0B-BC46-43B4-8770-64AC604765C5}" destId="{624D8E46-216E-4790-862A-D1FA06A8C549}" srcOrd="0" destOrd="0" presId="urn:microsoft.com/office/officeart/2008/layout/VerticalCurvedList"/>
    <dgm:cxn modelId="{195B8375-0ABE-4C75-A737-9515C3B48087}" type="presOf" srcId="{995BD524-134C-4A2A-9515-2BA6A3E7A496}" destId="{F52FC91E-46B6-4889-B2F6-E00936EEEB04}" srcOrd="0" destOrd="0" presId="urn:microsoft.com/office/officeart/2008/layout/VerticalCurvedList"/>
    <dgm:cxn modelId="{968C54AC-3C30-45C0-915F-708B9EC8484E}" srcId="{995BD524-134C-4A2A-9515-2BA6A3E7A496}" destId="{A538871A-6189-4B07-BE1F-5702DCD34E2D}" srcOrd="5" destOrd="0" parTransId="{11DEEFC2-D0AC-4FE9-A2EB-C0F0FBB2FAD7}" sibTransId="{38405AF8-EB7F-46FC-BE17-18BE9CF2C9F3}"/>
    <dgm:cxn modelId="{D86A0AB5-F29B-4B57-A00F-2E9B6053E14F}" srcId="{995BD524-134C-4A2A-9515-2BA6A3E7A496}" destId="{96BD6189-AD3B-48BF-B361-E6A819E7F802}" srcOrd="6" destOrd="0" parTransId="{0ED7C226-A108-407E-BD62-DC6A071F2FA6}" sibTransId="{D5783DA2-5AF1-499C-9225-56739C394252}"/>
    <dgm:cxn modelId="{7695C2B9-8746-42A8-BBC1-B2A3C10B0699}" type="presOf" srcId="{B00DB6EF-8BF5-4D5E-8F9F-41DBFD17D66E}" destId="{56A19DBE-1EF7-4871-A6D3-2BF2C75787AB}" srcOrd="0" destOrd="0" presId="urn:microsoft.com/office/officeart/2008/layout/VerticalCurvedList"/>
    <dgm:cxn modelId="{D8390CBF-D34E-487F-B694-D179ECD254F5}" type="presOf" srcId="{4785F68C-DB05-44B5-A7C1-F44E0EE81314}" destId="{869B45A7-66A7-46DF-B6DE-BAFFAE62E53B}" srcOrd="0" destOrd="0" presId="urn:microsoft.com/office/officeart/2008/layout/VerticalCurvedList"/>
    <dgm:cxn modelId="{598E8EC0-5F5D-48F3-AD9C-A1FAB8929BAD}" srcId="{995BD524-134C-4A2A-9515-2BA6A3E7A496}" destId="{FAAEF0EF-384F-4FFF-9CF0-3202F7F2AE70}" srcOrd="1" destOrd="0" parTransId="{B4314D1F-72DC-49D6-8C2C-F2998C5AFBAD}" sibTransId="{A067FD0D-41E1-4370-A93E-E127996C4D44}"/>
    <dgm:cxn modelId="{D71FA6C0-5014-425D-B294-00AFD4395D21}" type="presOf" srcId="{FAAEF0EF-384F-4FFF-9CF0-3202F7F2AE70}" destId="{FA175C6B-0557-415A-A55A-C0106CC7FE23}" srcOrd="0" destOrd="0" presId="urn:microsoft.com/office/officeart/2008/layout/VerticalCurvedList"/>
    <dgm:cxn modelId="{14C3B8C2-9060-4DC3-94AF-F1568CF10FC2}" type="presOf" srcId="{A538871A-6189-4B07-BE1F-5702DCD34E2D}" destId="{A56DB886-57C4-4CF9-9B25-C5550E9FD23E}" srcOrd="0" destOrd="0" presId="urn:microsoft.com/office/officeart/2008/layout/VerticalCurvedList"/>
    <dgm:cxn modelId="{39B21ADE-5C1E-4BBF-8ABA-4B4D579034F6}" srcId="{995BD524-134C-4A2A-9515-2BA6A3E7A496}" destId="{82893ACE-5A64-4252-AA41-CD894EE0790C}" srcOrd="0" destOrd="0" parTransId="{2CC71722-5F47-4DD2-868D-A742739A844E}" sibTransId="{B00DB6EF-8BF5-4D5E-8F9F-41DBFD17D66E}"/>
    <dgm:cxn modelId="{3809AEEE-9178-42C5-8E98-090A859BF17D}" srcId="{995BD524-134C-4A2A-9515-2BA6A3E7A496}" destId="{B957EC0B-BC46-43B4-8770-64AC604765C5}" srcOrd="2" destOrd="0" parTransId="{28DAD6CD-5650-4169-AD5D-46CD12263041}" sibTransId="{BCDA63FB-04D6-47B1-B688-4BE985E6BDF9}"/>
    <dgm:cxn modelId="{459D4D32-756F-4D63-8629-1A67536F389C}" type="presParOf" srcId="{F52FC91E-46B6-4889-B2F6-E00936EEEB04}" destId="{7DA908C6-6537-4F27-88C6-5D53D3729D31}" srcOrd="0" destOrd="0" presId="urn:microsoft.com/office/officeart/2008/layout/VerticalCurvedList"/>
    <dgm:cxn modelId="{0F7E8FAB-2034-43A3-B783-AE955A4A2D3A}" type="presParOf" srcId="{7DA908C6-6537-4F27-88C6-5D53D3729D31}" destId="{5B51AE4E-EDBB-407D-9EC9-6B200EB59209}" srcOrd="0" destOrd="0" presId="urn:microsoft.com/office/officeart/2008/layout/VerticalCurvedList"/>
    <dgm:cxn modelId="{F390F25C-DA17-494D-AE9E-8625B1C4DE23}" type="presParOf" srcId="{5B51AE4E-EDBB-407D-9EC9-6B200EB59209}" destId="{2D844F0D-4B79-4603-891A-42A734DD4EAA}" srcOrd="0" destOrd="0" presId="urn:microsoft.com/office/officeart/2008/layout/VerticalCurvedList"/>
    <dgm:cxn modelId="{539E770B-6787-4937-AD9C-15A3FC144DE3}" type="presParOf" srcId="{5B51AE4E-EDBB-407D-9EC9-6B200EB59209}" destId="{56A19DBE-1EF7-4871-A6D3-2BF2C75787AB}" srcOrd="1" destOrd="0" presId="urn:microsoft.com/office/officeart/2008/layout/VerticalCurvedList"/>
    <dgm:cxn modelId="{71BB1118-AEF8-4B5D-9EB7-0C6B4CC7A884}" type="presParOf" srcId="{5B51AE4E-EDBB-407D-9EC9-6B200EB59209}" destId="{936D699E-253E-4D9D-BDBF-762CCCB4750D}" srcOrd="2" destOrd="0" presId="urn:microsoft.com/office/officeart/2008/layout/VerticalCurvedList"/>
    <dgm:cxn modelId="{4C406A97-B0AD-4FFB-9BC8-8006DDA3E92D}" type="presParOf" srcId="{5B51AE4E-EDBB-407D-9EC9-6B200EB59209}" destId="{D6D92ADB-D382-4E23-8567-D38BB8AC3713}" srcOrd="3" destOrd="0" presId="urn:microsoft.com/office/officeart/2008/layout/VerticalCurvedList"/>
    <dgm:cxn modelId="{8E4A27F4-D18E-4376-8784-A03EAAB95A7A}" type="presParOf" srcId="{7DA908C6-6537-4F27-88C6-5D53D3729D31}" destId="{0D6FBC6D-1D01-47D3-B3E4-63EA8E0CB759}" srcOrd="1" destOrd="0" presId="urn:microsoft.com/office/officeart/2008/layout/VerticalCurvedList"/>
    <dgm:cxn modelId="{EBDD1DA2-8013-4200-8937-90FAC2BEA23B}" type="presParOf" srcId="{7DA908C6-6537-4F27-88C6-5D53D3729D31}" destId="{1BB48609-85F0-40CC-B598-B64C6A7EB1AB}" srcOrd="2" destOrd="0" presId="urn:microsoft.com/office/officeart/2008/layout/VerticalCurvedList"/>
    <dgm:cxn modelId="{DD1C4ED5-8360-48E0-B72F-335E2E8C7C3E}" type="presParOf" srcId="{1BB48609-85F0-40CC-B598-B64C6A7EB1AB}" destId="{1BC696C2-1643-4368-A784-5091C46669E9}" srcOrd="0" destOrd="0" presId="urn:microsoft.com/office/officeart/2008/layout/VerticalCurvedList"/>
    <dgm:cxn modelId="{05858F2A-716C-4A00-A51A-97FF260A6C7A}" type="presParOf" srcId="{7DA908C6-6537-4F27-88C6-5D53D3729D31}" destId="{FA175C6B-0557-415A-A55A-C0106CC7FE23}" srcOrd="3" destOrd="0" presId="urn:microsoft.com/office/officeart/2008/layout/VerticalCurvedList"/>
    <dgm:cxn modelId="{4AB2CEEC-BAF0-4C83-A099-5D98868F8ADE}" type="presParOf" srcId="{7DA908C6-6537-4F27-88C6-5D53D3729D31}" destId="{6840266E-F6AB-4CCA-9CB4-32F659466243}" srcOrd="4" destOrd="0" presId="urn:microsoft.com/office/officeart/2008/layout/VerticalCurvedList"/>
    <dgm:cxn modelId="{07987D6D-CDB5-494B-9B99-29FBAB717A5C}" type="presParOf" srcId="{6840266E-F6AB-4CCA-9CB4-32F659466243}" destId="{76D88521-7B35-4B65-8A85-C41160FC32E5}" srcOrd="0" destOrd="0" presId="urn:microsoft.com/office/officeart/2008/layout/VerticalCurvedList"/>
    <dgm:cxn modelId="{D1EB302A-07E9-40E3-AF4A-A28BEAB50DCF}" type="presParOf" srcId="{7DA908C6-6537-4F27-88C6-5D53D3729D31}" destId="{624D8E46-216E-4790-862A-D1FA06A8C549}" srcOrd="5" destOrd="0" presId="urn:microsoft.com/office/officeart/2008/layout/VerticalCurvedList"/>
    <dgm:cxn modelId="{1C7C5225-327C-46FA-8497-8D0C312A9E32}" type="presParOf" srcId="{7DA908C6-6537-4F27-88C6-5D53D3729D31}" destId="{7DF95C15-A6D9-4543-8387-DFE53CC773C3}" srcOrd="6" destOrd="0" presId="urn:microsoft.com/office/officeart/2008/layout/VerticalCurvedList"/>
    <dgm:cxn modelId="{EE22C673-6F1C-468B-BAD7-F0EE708B94E8}" type="presParOf" srcId="{7DF95C15-A6D9-4543-8387-DFE53CC773C3}" destId="{BD60B2F7-1791-470A-8975-427362106D29}" srcOrd="0" destOrd="0" presId="urn:microsoft.com/office/officeart/2008/layout/VerticalCurvedList"/>
    <dgm:cxn modelId="{59BA5BCB-C522-4C30-9444-2C34250E2AED}" type="presParOf" srcId="{7DA908C6-6537-4F27-88C6-5D53D3729D31}" destId="{91B33B21-1DDB-4BC2-ACF7-657CF97E7F0B}" srcOrd="7" destOrd="0" presId="urn:microsoft.com/office/officeart/2008/layout/VerticalCurvedList"/>
    <dgm:cxn modelId="{2ACB4E77-F985-437D-9228-CEAB028DFC7C}" type="presParOf" srcId="{7DA908C6-6537-4F27-88C6-5D53D3729D31}" destId="{A0D23FC6-6101-4A61-B293-A5D080BB587B}" srcOrd="8" destOrd="0" presId="urn:microsoft.com/office/officeart/2008/layout/VerticalCurvedList"/>
    <dgm:cxn modelId="{D6513107-728E-4C71-AE42-14F2DDF834F6}" type="presParOf" srcId="{A0D23FC6-6101-4A61-B293-A5D080BB587B}" destId="{B9D1F45F-3457-4C80-8EB7-1E6ADE420CB3}" srcOrd="0" destOrd="0" presId="urn:microsoft.com/office/officeart/2008/layout/VerticalCurvedList"/>
    <dgm:cxn modelId="{9AE5E788-85E3-4A62-8E5C-E90003E0E495}" type="presParOf" srcId="{7DA908C6-6537-4F27-88C6-5D53D3729D31}" destId="{869B45A7-66A7-46DF-B6DE-BAFFAE62E53B}" srcOrd="9" destOrd="0" presId="urn:microsoft.com/office/officeart/2008/layout/VerticalCurvedList"/>
    <dgm:cxn modelId="{04B51AB5-F61D-4D92-9891-395798608521}" type="presParOf" srcId="{7DA908C6-6537-4F27-88C6-5D53D3729D31}" destId="{3089DB6E-01B7-4DEF-B16E-302AA5DCE969}" srcOrd="10" destOrd="0" presId="urn:microsoft.com/office/officeart/2008/layout/VerticalCurvedList"/>
    <dgm:cxn modelId="{FE92E92D-0B2D-439F-9CD3-9126FDCA87DD}" type="presParOf" srcId="{3089DB6E-01B7-4DEF-B16E-302AA5DCE969}" destId="{2A3CF274-1D53-454A-87BF-72C969027993}" srcOrd="0" destOrd="0" presId="urn:microsoft.com/office/officeart/2008/layout/VerticalCurvedList"/>
    <dgm:cxn modelId="{926E8686-A602-4C97-86EA-4E2269C058A6}" type="presParOf" srcId="{7DA908C6-6537-4F27-88C6-5D53D3729D31}" destId="{A56DB886-57C4-4CF9-9B25-C5550E9FD23E}" srcOrd="11" destOrd="0" presId="urn:microsoft.com/office/officeart/2008/layout/VerticalCurvedList"/>
    <dgm:cxn modelId="{464C624D-8AE4-47ED-BCB8-369F3D272CED}" type="presParOf" srcId="{7DA908C6-6537-4F27-88C6-5D53D3729D31}" destId="{125A0839-40D5-493F-81AA-FDD9849DAABF}" srcOrd="12" destOrd="0" presId="urn:microsoft.com/office/officeart/2008/layout/VerticalCurvedList"/>
    <dgm:cxn modelId="{300CB418-3EB4-4A07-88D4-B1F923160841}" type="presParOf" srcId="{125A0839-40D5-493F-81AA-FDD9849DAABF}" destId="{B0EB004B-648C-412D-9E42-337667BF3CD1}" srcOrd="0" destOrd="0" presId="urn:microsoft.com/office/officeart/2008/layout/VerticalCurvedList"/>
    <dgm:cxn modelId="{D4B7EA49-E1EF-491E-964A-71B531EAEEC8}" type="presParOf" srcId="{7DA908C6-6537-4F27-88C6-5D53D3729D31}" destId="{D5FE8F29-9D50-4176-8C1B-52CCF13414AD}" srcOrd="13" destOrd="0" presId="urn:microsoft.com/office/officeart/2008/layout/VerticalCurvedList"/>
    <dgm:cxn modelId="{6CB56632-0364-4458-9CB9-4D18BD8D43F7}" type="presParOf" srcId="{7DA908C6-6537-4F27-88C6-5D53D3729D31}" destId="{BE111B11-CB0C-455A-AD47-29D62E8E516D}" srcOrd="14" destOrd="0" presId="urn:microsoft.com/office/officeart/2008/layout/VerticalCurvedList"/>
    <dgm:cxn modelId="{6A3EF153-0347-4BEA-9452-1181E8B0A156}" type="presParOf" srcId="{BE111B11-CB0C-455A-AD47-29D62E8E516D}" destId="{57FB51F4-69F5-4963-BA78-AB64380F5BB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05FD41-5BC2-4623-82B9-852A21EF37EC}">
      <dsp:nvSpPr>
        <dsp:cNvPr id="0" name=""/>
        <dsp:cNvSpPr/>
      </dsp:nvSpPr>
      <dsp:spPr>
        <a:xfrm>
          <a:off x="0" y="156451"/>
          <a:ext cx="3272510" cy="299423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FED57483-2992-4F03-A9BE-897D407C9AC6}">
      <dsp:nvSpPr>
        <dsp:cNvPr id="0" name=""/>
        <dsp:cNvSpPr/>
      </dsp:nvSpPr>
      <dsp:spPr>
        <a:xfrm>
          <a:off x="214900" y="15253"/>
          <a:ext cx="2672214" cy="510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585" tIns="0" rIns="86585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Інформаційні стенди </a:t>
          </a:r>
          <a:endParaRPr lang="ru-RU" sz="20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9823" y="40176"/>
        <a:ext cx="2622368" cy="460704"/>
      </dsp:txXfrm>
    </dsp:sp>
    <dsp:sp modelId="{3326EB7E-4C42-422C-AE2A-F507419CF9FC}">
      <dsp:nvSpPr>
        <dsp:cNvPr id="0" name=""/>
        <dsp:cNvSpPr/>
      </dsp:nvSpPr>
      <dsp:spPr>
        <a:xfrm>
          <a:off x="0" y="784925"/>
          <a:ext cx="3272510" cy="291629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2AEEB081-0DFB-4611-A6E2-7B2813B15665}">
      <dsp:nvSpPr>
        <dsp:cNvPr id="0" name=""/>
        <dsp:cNvSpPr/>
      </dsp:nvSpPr>
      <dsp:spPr>
        <a:xfrm>
          <a:off x="197808" y="605051"/>
          <a:ext cx="2686486" cy="510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585" tIns="0" rIns="86585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Усна форма</a:t>
          </a:r>
          <a:endParaRPr lang="ru-RU" sz="20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2731" y="629974"/>
        <a:ext cx="2636640" cy="460704"/>
      </dsp:txXfrm>
    </dsp:sp>
    <dsp:sp modelId="{19372E27-AB45-4510-8D9F-5AC9A1D04788}">
      <dsp:nvSpPr>
        <dsp:cNvPr id="0" name=""/>
        <dsp:cNvSpPr/>
      </dsp:nvSpPr>
      <dsp:spPr>
        <a:xfrm>
          <a:off x="0" y="1311599"/>
          <a:ext cx="3272510" cy="333405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799F07D7-AE66-4776-B69E-D1F8A9A239EF}">
      <dsp:nvSpPr>
        <dsp:cNvPr id="0" name=""/>
        <dsp:cNvSpPr/>
      </dsp:nvSpPr>
      <dsp:spPr>
        <a:xfrm>
          <a:off x="197808" y="1189484"/>
          <a:ext cx="2714456" cy="510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585" tIns="0" rIns="86585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Інтерактивна інтернет-платформа</a:t>
          </a:r>
          <a:endParaRPr lang="ru-RU" sz="20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2731" y="1214407"/>
        <a:ext cx="2664610" cy="460704"/>
      </dsp:txXfrm>
    </dsp:sp>
    <dsp:sp modelId="{3897F66C-4686-44E3-A627-9B1CCABB8ACB}">
      <dsp:nvSpPr>
        <dsp:cNvPr id="0" name=""/>
        <dsp:cNvSpPr/>
      </dsp:nvSpPr>
      <dsp:spPr>
        <a:xfrm>
          <a:off x="0" y="1911700"/>
          <a:ext cx="3272510" cy="334410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A11B885A-F68F-49F5-87B7-992BEB8A8CD8}">
      <dsp:nvSpPr>
        <dsp:cNvPr id="0" name=""/>
        <dsp:cNvSpPr/>
      </dsp:nvSpPr>
      <dsp:spPr>
        <a:xfrm>
          <a:off x="189262" y="1783572"/>
          <a:ext cx="2714456" cy="525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585" tIns="0" rIns="86585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Електронна пошта</a:t>
          </a:r>
          <a:endParaRPr lang="ru-RU" sz="20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4896" y="1809206"/>
        <a:ext cx="2663188" cy="473842"/>
      </dsp:txXfrm>
    </dsp:sp>
    <dsp:sp modelId="{CF3B22D5-7C73-4909-B664-D1247C4BA4EC}">
      <dsp:nvSpPr>
        <dsp:cNvPr id="0" name=""/>
        <dsp:cNvSpPr/>
      </dsp:nvSpPr>
      <dsp:spPr>
        <a:xfrm>
          <a:off x="0" y="2506794"/>
          <a:ext cx="3272510" cy="281107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FDA037A9-8A9D-47DC-BB09-304BFC7C6150}">
      <dsp:nvSpPr>
        <dsp:cNvPr id="0" name=""/>
        <dsp:cNvSpPr/>
      </dsp:nvSpPr>
      <dsp:spPr>
        <a:xfrm>
          <a:off x="189262" y="2401772"/>
          <a:ext cx="2714456" cy="510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585" tIns="0" rIns="86585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Інші види комунікації</a:t>
          </a:r>
          <a:endParaRPr lang="ru-RU" sz="20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4185" y="2426695"/>
        <a:ext cx="2664610" cy="4607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F6E7B1-3FF0-4DD3-B4E8-9F63BF0CF684}">
      <dsp:nvSpPr>
        <dsp:cNvPr id="0" name=""/>
        <dsp:cNvSpPr/>
      </dsp:nvSpPr>
      <dsp:spPr>
        <a:xfrm>
          <a:off x="0" y="468817"/>
          <a:ext cx="4708238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51C8E0-E50A-4B9F-A4BB-0EE6BBC78E07}">
      <dsp:nvSpPr>
        <dsp:cNvPr id="0" name=""/>
        <dsp:cNvSpPr/>
      </dsp:nvSpPr>
      <dsp:spPr>
        <a:xfrm>
          <a:off x="226270" y="68304"/>
          <a:ext cx="4481967" cy="4762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4572" tIns="0" rIns="124572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Відстеження особистісного поступу кожного здобувача освіти</a:t>
          </a:r>
        </a:p>
      </dsp:txBody>
      <dsp:txXfrm>
        <a:off x="249518" y="91552"/>
        <a:ext cx="4435471" cy="429738"/>
      </dsp:txXfrm>
    </dsp:sp>
    <dsp:sp modelId="{96508671-011A-4986-959F-5062E956BA47}">
      <dsp:nvSpPr>
        <dsp:cNvPr id="0" name=""/>
        <dsp:cNvSpPr/>
      </dsp:nvSpPr>
      <dsp:spPr>
        <a:xfrm>
          <a:off x="0" y="845267"/>
          <a:ext cx="4708238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C75901-A0DB-495D-AC39-8552DB0AA554}">
      <dsp:nvSpPr>
        <dsp:cNvPr id="0" name=""/>
        <dsp:cNvSpPr/>
      </dsp:nvSpPr>
      <dsp:spPr>
        <a:xfrm>
          <a:off x="219089" y="621817"/>
          <a:ext cx="4485395" cy="2972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4572" tIns="0" rIns="124572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Відсутність порівняння навчальних досягненнях різних учнів </a:t>
          </a:r>
        </a:p>
      </dsp:txBody>
      <dsp:txXfrm>
        <a:off x="233600" y="636328"/>
        <a:ext cx="4456373" cy="268228"/>
      </dsp:txXfrm>
    </dsp:sp>
    <dsp:sp modelId="{9CF47B9F-D3BD-4325-836B-EAE66A2BEA4D}">
      <dsp:nvSpPr>
        <dsp:cNvPr id="0" name=""/>
        <dsp:cNvSpPr/>
      </dsp:nvSpPr>
      <dsp:spPr>
        <a:xfrm>
          <a:off x="0" y="1072067"/>
          <a:ext cx="4708238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67B6E8-C4DE-4C03-8F47-74C950546752}">
      <dsp:nvSpPr>
        <dsp:cNvPr id="0" name=""/>
        <dsp:cNvSpPr/>
      </dsp:nvSpPr>
      <dsp:spPr>
        <a:xfrm>
          <a:off x="224147" y="998267"/>
          <a:ext cx="4482936" cy="147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4572" tIns="0" rIns="124572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Використання вербального оцінювання</a:t>
          </a:r>
        </a:p>
      </dsp:txBody>
      <dsp:txXfrm>
        <a:off x="231352" y="1005472"/>
        <a:ext cx="4468526" cy="133190"/>
      </dsp:txXfrm>
    </dsp:sp>
    <dsp:sp modelId="{546C34CF-A6F0-4396-A2FC-6FAD4BF8D48F}">
      <dsp:nvSpPr>
        <dsp:cNvPr id="0" name=""/>
        <dsp:cNvSpPr/>
      </dsp:nvSpPr>
      <dsp:spPr>
        <a:xfrm>
          <a:off x="0" y="1427570"/>
          <a:ext cx="4708238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945452-33AD-47D7-B016-8AE415281FA3}">
      <dsp:nvSpPr>
        <dsp:cNvPr id="0" name=""/>
        <dsp:cNvSpPr/>
      </dsp:nvSpPr>
      <dsp:spPr>
        <a:xfrm>
          <a:off x="227669" y="1228170"/>
          <a:ext cx="4480568" cy="27630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4572" tIns="0" rIns="124572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Акцентування уваги лише на позитивній динаміці досягнень здобувачів освіти</a:t>
          </a:r>
        </a:p>
      </dsp:txBody>
      <dsp:txXfrm>
        <a:off x="241157" y="1241658"/>
        <a:ext cx="4453592" cy="249326"/>
      </dsp:txXfrm>
    </dsp:sp>
    <dsp:sp modelId="{9AFB10B0-9FC0-4C8F-AB90-81D058CA8E21}">
      <dsp:nvSpPr>
        <dsp:cNvPr id="0" name=""/>
        <dsp:cNvSpPr/>
      </dsp:nvSpPr>
      <dsp:spPr>
        <a:xfrm>
          <a:off x="0" y="1655765"/>
          <a:ext cx="4708238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22CD40-3D99-4479-888F-AD0F86488C32}">
      <dsp:nvSpPr>
        <dsp:cNvPr id="0" name=""/>
        <dsp:cNvSpPr/>
      </dsp:nvSpPr>
      <dsp:spPr>
        <a:xfrm>
          <a:off x="221876" y="1605531"/>
          <a:ext cx="4474836" cy="15700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4572" tIns="0" rIns="124572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Застосовує зрозумілі критерії оцінювання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540" y="1613195"/>
        <a:ext cx="4459508" cy="141678"/>
      </dsp:txXfrm>
    </dsp:sp>
    <dsp:sp modelId="{B7D24516-195F-4C0C-8E32-55A5E3B3CECB}">
      <dsp:nvSpPr>
        <dsp:cNvPr id="0" name=""/>
        <dsp:cNvSpPr/>
      </dsp:nvSpPr>
      <dsp:spPr>
        <a:xfrm>
          <a:off x="0" y="2030060"/>
          <a:ext cx="4708238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762470-4488-4F5E-9BE7-B914BEABE639}">
      <dsp:nvSpPr>
        <dsp:cNvPr id="0" name=""/>
        <dsp:cNvSpPr/>
      </dsp:nvSpPr>
      <dsp:spPr>
        <a:xfrm>
          <a:off x="221876" y="1845715"/>
          <a:ext cx="4478146" cy="2870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4572" tIns="0" rIns="124572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Застосування зрозумілих для здобувачів освіти критеріїв оцінювання їх навчальних досягнень</a:t>
          </a:r>
        </a:p>
      </dsp:txBody>
      <dsp:txXfrm>
        <a:off x="235890" y="1859729"/>
        <a:ext cx="4450118" cy="259055"/>
      </dsp:txXfrm>
    </dsp:sp>
    <dsp:sp modelId="{A3411A7E-0A08-4394-AB74-0D994FC8F95E}">
      <dsp:nvSpPr>
        <dsp:cNvPr id="0" name=""/>
        <dsp:cNvSpPr/>
      </dsp:nvSpPr>
      <dsp:spPr>
        <a:xfrm>
          <a:off x="0" y="2367420"/>
          <a:ext cx="4708238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2905F-74AC-4A9F-B7BF-8D8859428730}">
      <dsp:nvSpPr>
        <dsp:cNvPr id="0" name=""/>
        <dsp:cNvSpPr/>
      </dsp:nvSpPr>
      <dsp:spPr>
        <a:xfrm>
          <a:off x="221876" y="2219082"/>
          <a:ext cx="4482936" cy="25815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4572" tIns="0" rIns="124572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Формування в учнів здатності самостійно оцінювати власний прогрес</a:t>
          </a:r>
        </a:p>
      </dsp:txBody>
      <dsp:txXfrm>
        <a:off x="234478" y="2231684"/>
        <a:ext cx="4457732" cy="232955"/>
      </dsp:txXfrm>
    </dsp:sp>
    <dsp:sp modelId="{AB090D16-D535-4260-891F-02C654D88A8E}">
      <dsp:nvSpPr>
        <dsp:cNvPr id="0" name=""/>
        <dsp:cNvSpPr/>
      </dsp:nvSpPr>
      <dsp:spPr>
        <a:xfrm>
          <a:off x="0" y="2837469"/>
          <a:ext cx="4708238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0D6673-7B31-47AF-AD0B-D68B8D9A5259}">
      <dsp:nvSpPr>
        <dsp:cNvPr id="0" name=""/>
        <dsp:cNvSpPr/>
      </dsp:nvSpPr>
      <dsp:spPr>
        <a:xfrm>
          <a:off x="221877" y="2586184"/>
          <a:ext cx="4473741" cy="3908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4572" tIns="0" rIns="124572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Забезпечення систематичного зворотного зв’язку з учнями</a:t>
          </a:r>
          <a:r>
            <a:rPr lang="uk-UA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0957" y="2605264"/>
        <a:ext cx="4435581" cy="352689"/>
      </dsp:txXfrm>
    </dsp:sp>
    <dsp:sp modelId="{E69232FC-6AA6-469A-95F2-A2768EE4336D}">
      <dsp:nvSpPr>
        <dsp:cNvPr id="0" name=""/>
        <dsp:cNvSpPr/>
      </dsp:nvSpPr>
      <dsp:spPr>
        <a:xfrm>
          <a:off x="0" y="3544872"/>
          <a:ext cx="4708238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714432-874A-4A00-9B61-0D23EC835F1F}">
      <dsp:nvSpPr>
        <dsp:cNvPr id="0" name=""/>
        <dsp:cNvSpPr/>
      </dsp:nvSpPr>
      <dsp:spPr>
        <a:xfrm>
          <a:off x="221878" y="3020693"/>
          <a:ext cx="4482936" cy="62820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4572" tIns="0" rIns="124572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Визначення індивідуальної траєкторії розвитку кожного здобувача освіти</a:t>
          </a:r>
        </a:p>
      </dsp:txBody>
      <dsp:txXfrm>
        <a:off x="252544" y="3051359"/>
        <a:ext cx="4421604" cy="5668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A19DBE-1EF7-4871-A6D3-2BF2C75787AB}">
      <dsp:nvSpPr>
        <dsp:cNvPr id="0" name=""/>
        <dsp:cNvSpPr/>
      </dsp:nvSpPr>
      <dsp:spPr>
        <a:xfrm>
          <a:off x="-4876397" y="-747023"/>
          <a:ext cx="5805814" cy="5805814"/>
        </a:xfrm>
        <a:prstGeom prst="blockArc">
          <a:avLst>
            <a:gd name="adj1" fmla="val 18900000"/>
            <a:gd name="adj2" fmla="val 2700000"/>
            <a:gd name="adj3" fmla="val 372"/>
          </a:avLst>
        </a:pr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6FBC6D-1D01-47D3-B3E4-63EA8E0CB759}">
      <dsp:nvSpPr>
        <dsp:cNvPr id="0" name=""/>
        <dsp:cNvSpPr/>
      </dsp:nvSpPr>
      <dsp:spPr>
        <a:xfrm>
          <a:off x="298435" y="228713"/>
          <a:ext cx="5801372" cy="326453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034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Активно впроваджувати ідеї педагогіки партнерства </a:t>
          </a:r>
        </a:p>
      </dsp:txBody>
      <dsp:txXfrm>
        <a:off x="298435" y="228713"/>
        <a:ext cx="5801372" cy="326453"/>
      </dsp:txXfrm>
    </dsp:sp>
    <dsp:sp modelId="{1BC696C2-1643-4368-A784-5091C46669E9}">
      <dsp:nvSpPr>
        <dsp:cNvPr id="0" name=""/>
        <dsp:cNvSpPr/>
      </dsp:nvSpPr>
      <dsp:spPr>
        <a:xfrm>
          <a:off x="54281" y="147031"/>
          <a:ext cx="489816" cy="48981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A175C6B-0557-415A-A55A-C0106CC7FE23}">
      <dsp:nvSpPr>
        <dsp:cNvPr id="0" name=""/>
        <dsp:cNvSpPr/>
      </dsp:nvSpPr>
      <dsp:spPr>
        <a:xfrm>
          <a:off x="647487" y="662876"/>
          <a:ext cx="5458128" cy="634375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6667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6667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6667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034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Орієнтувати здобувачів освіти на посильні вимоги, поступово їх підвищувати і підкреслювати кожне досягнення</a:t>
          </a:r>
        </a:p>
      </dsp:txBody>
      <dsp:txXfrm>
        <a:off x="647487" y="662876"/>
        <a:ext cx="5458128" cy="634375"/>
      </dsp:txXfrm>
    </dsp:sp>
    <dsp:sp modelId="{76D88521-7B35-4B65-8A85-C41160FC32E5}">
      <dsp:nvSpPr>
        <dsp:cNvPr id="0" name=""/>
        <dsp:cNvSpPr/>
      </dsp:nvSpPr>
      <dsp:spPr>
        <a:xfrm>
          <a:off x="409139" y="735156"/>
          <a:ext cx="489816" cy="48981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6667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24D8E46-216E-4790-862A-D1FA06A8C549}">
      <dsp:nvSpPr>
        <dsp:cNvPr id="0" name=""/>
        <dsp:cNvSpPr/>
      </dsp:nvSpPr>
      <dsp:spPr>
        <a:xfrm>
          <a:off x="846146" y="1376980"/>
          <a:ext cx="5255270" cy="381555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13333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034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Зосередження освітнього процесу на оволодіння учнями ключовими компетентностями</a:t>
          </a:r>
          <a:endParaRPr lang="ru-RU" sz="1600" b="1" kern="1200" dirty="0">
            <a:solidFill>
              <a:srgbClr val="8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6146" y="1376980"/>
        <a:ext cx="5255270" cy="381555"/>
      </dsp:txXfrm>
    </dsp:sp>
    <dsp:sp modelId="{BD60B2F7-1791-470A-8975-427362106D29}">
      <dsp:nvSpPr>
        <dsp:cNvPr id="0" name=""/>
        <dsp:cNvSpPr/>
      </dsp:nvSpPr>
      <dsp:spPr>
        <a:xfrm>
          <a:off x="603600" y="1322850"/>
          <a:ext cx="489816" cy="48981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1B33B21-1DDB-4BC2-ACF7-657CF97E7F0B}">
      <dsp:nvSpPr>
        <dsp:cNvPr id="0" name=""/>
        <dsp:cNvSpPr/>
      </dsp:nvSpPr>
      <dsp:spPr>
        <a:xfrm>
          <a:off x="910598" y="1959956"/>
          <a:ext cx="5188455" cy="391853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2000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034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Забезпечувати систематичний зворотний зв’язок з учнями</a:t>
          </a:r>
        </a:p>
      </dsp:txBody>
      <dsp:txXfrm>
        <a:off x="910598" y="1959956"/>
        <a:ext cx="5188455" cy="391853"/>
      </dsp:txXfrm>
    </dsp:sp>
    <dsp:sp modelId="{B9D1F45F-3457-4C80-8EB7-1E6ADE420CB3}">
      <dsp:nvSpPr>
        <dsp:cNvPr id="0" name=""/>
        <dsp:cNvSpPr/>
      </dsp:nvSpPr>
      <dsp:spPr>
        <a:xfrm>
          <a:off x="665690" y="1910975"/>
          <a:ext cx="489816" cy="48981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69B45A7-66A7-46DF-B6DE-BAFFAE62E53B}">
      <dsp:nvSpPr>
        <dsp:cNvPr id="0" name=""/>
        <dsp:cNvSpPr/>
      </dsp:nvSpPr>
      <dsp:spPr>
        <a:xfrm>
          <a:off x="848508" y="2548081"/>
          <a:ext cx="5250545" cy="391853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26667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034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Надавати конструктивні коректні відгуки на роботи здобувачів освіти</a:t>
          </a:r>
        </a:p>
      </dsp:txBody>
      <dsp:txXfrm>
        <a:off x="848508" y="2548081"/>
        <a:ext cx="5250545" cy="391853"/>
      </dsp:txXfrm>
    </dsp:sp>
    <dsp:sp modelId="{2A3CF274-1D53-454A-87BF-72C969027993}">
      <dsp:nvSpPr>
        <dsp:cNvPr id="0" name=""/>
        <dsp:cNvSpPr/>
      </dsp:nvSpPr>
      <dsp:spPr>
        <a:xfrm>
          <a:off x="603600" y="2499100"/>
          <a:ext cx="489816" cy="48981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56DB886-57C4-4CF9-9B25-C5550E9FD23E}">
      <dsp:nvSpPr>
        <dsp:cNvPr id="0" name=""/>
        <dsp:cNvSpPr/>
      </dsp:nvSpPr>
      <dsp:spPr>
        <a:xfrm>
          <a:off x="654048" y="3135775"/>
          <a:ext cx="5445006" cy="391853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3333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33333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3333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034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Порівнювати не учнів між собою, а щоденні досягнення кожної дитини з її власними здобутками</a:t>
          </a:r>
        </a:p>
      </dsp:txBody>
      <dsp:txXfrm>
        <a:off x="654048" y="3135775"/>
        <a:ext cx="5445006" cy="391853"/>
      </dsp:txXfrm>
    </dsp:sp>
    <dsp:sp modelId="{B0EB004B-648C-412D-9E42-337667BF3CD1}">
      <dsp:nvSpPr>
        <dsp:cNvPr id="0" name=""/>
        <dsp:cNvSpPr/>
      </dsp:nvSpPr>
      <dsp:spPr>
        <a:xfrm>
          <a:off x="409139" y="3086793"/>
          <a:ext cx="489816" cy="48981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33333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5FE8F29-9D50-4176-8C1B-52CCF13414AD}">
      <dsp:nvSpPr>
        <dsp:cNvPr id="0" name=""/>
        <dsp:cNvSpPr/>
      </dsp:nvSpPr>
      <dsp:spPr>
        <a:xfrm>
          <a:off x="299189" y="3723900"/>
          <a:ext cx="5799864" cy="391853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034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Надавати учням свободу вибору</a:t>
          </a:r>
        </a:p>
      </dsp:txBody>
      <dsp:txXfrm>
        <a:off x="299189" y="3723900"/>
        <a:ext cx="5799864" cy="391853"/>
      </dsp:txXfrm>
    </dsp:sp>
    <dsp:sp modelId="{57FB51F4-69F5-4963-BA78-AB64380F5BB1}">
      <dsp:nvSpPr>
        <dsp:cNvPr id="0" name=""/>
        <dsp:cNvSpPr/>
      </dsp:nvSpPr>
      <dsp:spPr>
        <a:xfrm>
          <a:off x="54281" y="3674919"/>
          <a:ext cx="489816" cy="48981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D4666-2DED-4657-9AE9-6DEFA22923D5}" type="datetimeFigureOut">
              <a:rPr lang="uk-UA" smtClean="0"/>
              <a:t>24.02.2025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D8DD0-0229-4231-8343-D61F1C7A203C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14043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6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5338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57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8914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221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2066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569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171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608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3294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901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FA9D7-9CD8-41BC-B0CB-510313C07A99}" type="datetimeFigureOut">
              <a:rPr lang="ru-RU" smtClean="0"/>
              <a:t>24.02.2025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77826-35F6-45AF-B5AB-3734735C3DD3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920" y="0"/>
            <a:ext cx="4541079" cy="3405809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7659756" y="1646237"/>
            <a:ext cx="1484243" cy="17595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bg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960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0DF3AE-2FE5-4057-A4FF-9A7A04BB0B6E}"/>
              </a:ext>
            </a:extLst>
          </p:cNvPr>
          <p:cNvSpPr txBox="1"/>
          <p:nvPr/>
        </p:nvSpPr>
        <p:spPr>
          <a:xfrm>
            <a:off x="1300293" y="1971413"/>
            <a:ext cx="65685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внутрішньої системи забезпечення якості освіти в комунальному закладі «</a:t>
            </a:r>
            <a:r>
              <a:rPr lang="uk-UA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Солоницівський</a:t>
            </a:r>
            <a:r>
              <a:rPr lang="uk-UA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ліцей № 3»</a:t>
            </a:r>
          </a:p>
        </p:txBody>
      </p:sp>
    </p:spTree>
    <p:extLst>
      <p:ext uri="{BB962C8B-B14F-4D97-AF65-F5344CB8AC3E}">
        <p14:creationId xmlns:p14="http://schemas.microsoft.com/office/powerpoint/2010/main" val="2139489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11" y="200297"/>
            <a:ext cx="7689669" cy="3100252"/>
          </a:xfrm>
        </p:spPr>
        <p:txBody>
          <a:bodyPr>
            <a:noAutofit/>
          </a:bodyPr>
          <a:lstStyle/>
          <a:p>
            <a:pPr lvl="0"/>
            <a:r>
              <a:rPr lang="uk-UA" sz="20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Внутрішня система забезпечення якості освіти -</a:t>
            </a:r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 умов, процедур і заходів у закладі освіти, що забезпечують  ефективність  освітніх і управлінських процесів,  які безпосередньо впливають на якість результатів навчання учнів та учениць, забезпечують формування їхніх ключових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компетентностей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сприяють всебічному  розвитку особистості учнів.</a:t>
            </a:r>
            <a:b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7040" y="2717073"/>
            <a:ext cx="6008913" cy="3459889"/>
          </a:xfrm>
        </p:spPr>
        <p:txBody>
          <a:bodyPr>
            <a:normAutofit lnSpcReduction="10000"/>
          </a:bodyPr>
          <a:lstStyle/>
          <a:p>
            <a:pPr lvl="0">
              <a:defRPr/>
            </a:pPr>
            <a:endParaRPr lang="ru-RU" sz="2000" dirty="0"/>
          </a:p>
          <a:p>
            <a:pPr lvl="0">
              <a:defRPr/>
            </a:pPr>
            <a:endParaRPr lang="ru-RU" sz="2000" dirty="0"/>
          </a:p>
          <a:p>
            <a:pPr lvl="0">
              <a:defRPr/>
            </a:pPr>
            <a:endParaRPr lang="ru-RU" sz="2000" dirty="0"/>
          </a:p>
          <a:p>
            <a:pPr lvl="0">
              <a:defRPr/>
            </a:pPr>
            <a:endParaRPr lang="ru-RU" sz="2000" dirty="0"/>
          </a:p>
          <a:p>
            <a:pPr lvl="0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науки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30.11.2020 №1480</a:t>
            </a:r>
          </a:p>
          <a:p>
            <a:pPr lvl="0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закладах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1" y="3300549"/>
            <a:ext cx="2934789" cy="280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42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177" y="104504"/>
            <a:ext cx="8132173" cy="69245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Якість освітньої діяльності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07" y="5001776"/>
            <a:ext cx="2221086" cy="1752055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722" y="4892025"/>
            <a:ext cx="4261607" cy="1752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64425" y="921707"/>
            <a:ext cx="75668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FF0000"/>
                </a:solidFill>
              </a:rPr>
              <a:t>Якість освітньої діяльності </a:t>
            </a:r>
            <a:r>
              <a:rPr lang="uk-UA" b="1" dirty="0">
                <a:solidFill>
                  <a:srgbClr val="0000FF"/>
                </a:solidFill>
              </a:rPr>
              <a:t>- рівень організації, забезпечення та реалізація освітнього процесу, що забезпечує здобуття учнями та ученицями якісної освіти та відповідає вимогам встановленим законодавством.</a:t>
            </a:r>
          </a:p>
          <a:p>
            <a:pPr algn="just"/>
            <a:endParaRPr lang="uk-UA" b="1" dirty="0">
              <a:solidFill>
                <a:srgbClr val="0000FF"/>
              </a:solidFill>
            </a:endParaRPr>
          </a:p>
          <a:p>
            <a:pPr algn="just"/>
            <a:r>
              <a:rPr lang="uk-UA" b="1" dirty="0">
                <a:solidFill>
                  <a:srgbClr val="FF0000"/>
                </a:solidFill>
              </a:rPr>
              <a:t>Якість освіти </a:t>
            </a:r>
            <a:r>
              <a:rPr lang="uk-UA" b="1" dirty="0">
                <a:solidFill>
                  <a:srgbClr val="0000FF"/>
                </a:solidFill>
              </a:rPr>
              <a:t>– відповідність результатів навчання вимогам, встановленим законодавством, відповідним стандартом освіти.</a:t>
            </a:r>
          </a:p>
          <a:p>
            <a:pPr algn="just"/>
            <a:endParaRPr lang="uk-UA" b="1" dirty="0">
              <a:solidFill>
                <a:srgbClr val="0000FF"/>
              </a:solidFill>
            </a:endParaRPr>
          </a:p>
          <a:p>
            <a:pPr algn="just"/>
            <a:r>
              <a:rPr lang="uk-UA" b="1" dirty="0">
                <a:solidFill>
                  <a:srgbClr val="7030A0"/>
                </a:solidFill>
              </a:rPr>
              <a:t>Отже, якість освіти – результат, а якість освітньої діяльності – процес, що забезпечує результат.</a:t>
            </a:r>
          </a:p>
          <a:p>
            <a:pPr algn="just"/>
            <a:endParaRPr lang="uk-UA" b="1" dirty="0">
              <a:solidFill>
                <a:srgbClr val="0000FF"/>
              </a:solidFill>
            </a:endParaRPr>
          </a:p>
          <a:p>
            <a:pPr algn="just"/>
            <a:r>
              <a:rPr lang="uk-UA" b="1" dirty="0">
                <a:solidFill>
                  <a:srgbClr val="0000FF"/>
                </a:solidFill>
              </a:rPr>
              <a:t>Якісна школа </a:t>
            </a:r>
            <a:r>
              <a:rPr lang="uk-UA" b="1" dirty="0"/>
              <a:t>– </a:t>
            </a:r>
            <a:r>
              <a:rPr lang="uk-UA" dirty="0"/>
              <a:t>це</a:t>
            </a:r>
            <a:r>
              <a:rPr lang="uk-UA" b="1" dirty="0"/>
              <a:t> </a:t>
            </a:r>
            <a:r>
              <a:rPr lang="uk-UA" dirty="0"/>
              <a:t>середовище, яке створюють не стіни і красиві парти, а </a:t>
            </a:r>
            <a:r>
              <a:rPr lang="uk-UA" b="1" dirty="0">
                <a:solidFill>
                  <a:srgbClr val="0000FF"/>
                </a:solidFill>
              </a:rPr>
              <a:t>діти та вчителі</a:t>
            </a:r>
            <a:r>
              <a:rPr lang="uk-UA" dirty="0"/>
              <a:t>, яких об’єднують </a:t>
            </a:r>
            <a:r>
              <a:rPr lang="uk-UA" b="1" dirty="0">
                <a:solidFill>
                  <a:srgbClr val="0000FF"/>
                </a:solidFill>
              </a:rPr>
              <a:t>спільні цінності та прагнення до розвитку. </a:t>
            </a:r>
          </a:p>
          <a:p>
            <a:pPr algn="just"/>
            <a:endParaRPr lang="uk-UA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508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6723"/>
            <a:ext cx="9144000" cy="908158"/>
          </a:xfrm>
          <a:prstGeom prst="roundRect">
            <a:avLst>
              <a:gd name="adj" fmla="val 50000"/>
            </a:avLst>
          </a:prstGeom>
          <a:solidFill>
            <a:srgbClr val="CCFFFF"/>
          </a:soli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r>
              <a:rPr lang="ru-RU" sz="4000" b="1" u="sng" dirty="0">
                <a:solidFill>
                  <a:srgbClr val="FF0000"/>
                </a:solidFill>
              </a:rPr>
              <a:t>НАПРЯМИ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4140" y="914400"/>
            <a:ext cx="29260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800" b="1" dirty="0">
                <a:solidFill>
                  <a:srgbClr val="00B050"/>
                </a:solidFill>
              </a:rPr>
              <a:t>Освітнє середовище </a:t>
            </a:r>
            <a:endParaRPr lang="uk-UA" sz="2800" dirty="0">
              <a:solidFill>
                <a:srgbClr val="00B050"/>
              </a:solidFill>
            </a:endParaRPr>
          </a:p>
        </p:txBody>
      </p:sp>
      <p:sp>
        <p:nvSpPr>
          <p:cNvPr id="7" name="Круговая стрелка 6"/>
          <p:cNvSpPr/>
          <p:nvPr/>
        </p:nvSpPr>
        <p:spPr>
          <a:xfrm>
            <a:off x="896983" y="1024189"/>
            <a:ext cx="6926423" cy="5591835"/>
          </a:xfrm>
          <a:prstGeom prst="circularArrow">
            <a:avLst>
              <a:gd name="adj1" fmla="val 6898"/>
              <a:gd name="adj2" fmla="val 465012"/>
              <a:gd name="adj3" fmla="val 16750847"/>
              <a:gd name="adj4" fmla="val 15184141"/>
              <a:gd name="adj5" fmla="val 8047"/>
            </a:avLst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Прямоугольник 3"/>
          <p:cNvSpPr/>
          <p:nvPr/>
        </p:nvSpPr>
        <p:spPr>
          <a:xfrm>
            <a:off x="5199017" y="4256624"/>
            <a:ext cx="38753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800" b="1" dirty="0">
                <a:solidFill>
                  <a:srgbClr val="0000CC"/>
                </a:solidFill>
              </a:rPr>
              <a:t>Педагогічна діяльність педагогічних працівників </a:t>
            </a:r>
            <a:endParaRPr lang="uk-UA" sz="2800" dirty="0">
              <a:solidFill>
                <a:srgbClr val="0000CC"/>
              </a:solidFill>
            </a:endParaRPr>
          </a:p>
        </p:txBody>
      </p:sp>
      <p:sp>
        <p:nvSpPr>
          <p:cNvPr id="9" name="Круговая стрелка 8"/>
          <p:cNvSpPr/>
          <p:nvPr/>
        </p:nvSpPr>
        <p:spPr>
          <a:xfrm>
            <a:off x="1947611" y="705394"/>
            <a:ext cx="5248778" cy="5248778"/>
          </a:xfrm>
          <a:prstGeom prst="circularArrow">
            <a:avLst>
              <a:gd name="adj1" fmla="val 6898"/>
              <a:gd name="adj2" fmla="val 465012"/>
              <a:gd name="adj3" fmla="val 550847"/>
              <a:gd name="adj4" fmla="val 20584141"/>
              <a:gd name="adj5" fmla="val 8047"/>
            </a:avLst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Прямоугольник 4"/>
          <p:cNvSpPr/>
          <p:nvPr/>
        </p:nvSpPr>
        <p:spPr>
          <a:xfrm>
            <a:off x="896983" y="4256623"/>
            <a:ext cx="24732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800" b="1" dirty="0">
                <a:solidFill>
                  <a:srgbClr val="9900CC"/>
                </a:solidFill>
              </a:rPr>
              <a:t>Управлінські процеси </a:t>
            </a:r>
            <a:endParaRPr lang="uk-UA" sz="2800" dirty="0">
              <a:solidFill>
                <a:srgbClr val="9900CC"/>
              </a:solidFill>
            </a:endParaRPr>
          </a:p>
        </p:txBody>
      </p:sp>
      <p:sp>
        <p:nvSpPr>
          <p:cNvPr id="11" name="Круговая стрелка 10"/>
          <p:cNvSpPr/>
          <p:nvPr/>
        </p:nvSpPr>
        <p:spPr>
          <a:xfrm>
            <a:off x="1601760" y="0"/>
            <a:ext cx="5248778" cy="5874864"/>
          </a:xfrm>
          <a:prstGeom prst="circularArrow">
            <a:avLst>
              <a:gd name="adj1" fmla="val 7789"/>
              <a:gd name="adj2" fmla="val 513609"/>
              <a:gd name="adj3" fmla="val 5990002"/>
              <a:gd name="adj4" fmla="val 4201345"/>
              <a:gd name="adj5" fmla="val 8047"/>
            </a:avLst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Прямоугольник 5"/>
          <p:cNvSpPr/>
          <p:nvPr/>
        </p:nvSpPr>
        <p:spPr>
          <a:xfrm>
            <a:off x="5199018" y="1024189"/>
            <a:ext cx="34921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800" b="1" dirty="0">
                <a:solidFill>
                  <a:schemeClr val="accent2">
                    <a:lumMod val="75000"/>
                  </a:schemeClr>
                </a:solidFill>
              </a:rPr>
              <a:t>Система оцінювання результатів навчання здобувачів освіти</a:t>
            </a:r>
            <a:endParaRPr lang="uk-UA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Круговая стрелка 12"/>
          <p:cNvSpPr/>
          <p:nvPr/>
        </p:nvSpPr>
        <p:spPr>
          <a:xfrm>
            <a:off x="1236618" y="802121"/>
            <a:ext cx="8499566" cy="5717176"/>
          </a:xfrm>
          <a:prstGeom prst="circularArrow">
            <a:avLst>
              <a:gd name="adj1" fmla="val 5932"/>
              <a:gd name="adj2" fmla="val 456355"/>
              <a:gd name="adj3" fmla="val 11474659"/>
              <a:gd name="adj4" fmla="val 10597583"/>
              <a:gd name="adj5" fmla="val 8047"/>
            </a:avLst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extBox 1"/>
          <p:cNvSpPr txBox="1"/>
          <p:nvPr/>
        </p:nvSpPr>
        <p:spPr>
          <a:xfrm>
            <a:off x="766354" y="5954172"/>
            <a:ext cx="804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u="sng" dirty="0">
                <a:solidFill>
                  <a:srgbClr val="00B050"/>
                </a:solidFill>
              </a:rPr>
              <a:t>15 ВИМОГ                                         52 КРИТЕРІЯ                                    96 ІНДИКАТОРІВ</a:t>
            </a:r>
            <a:endParaRPr lang="en-US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52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2217" y="896983"/>
            <a:ext cx="8193133" cy="527998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b="1" i="1" dirty="0">
                <a:solidFill>
                  <a:srgbClr val="FF0000"/>
                </a:solidFill>
                <a:cs typeface="Segoe UI" panose="020B0502040204020203" pitchFamily="34" charset="0"/>
              </a:rPr>
              <a:t>Вимога / правило</a:t>
            </a:r>
            <a:r>
              <a:rPr lang="uk-UA" i="1" dirty="0">
                <a:solidFill>
                  <a:srgbClr val="002060"/>
                </a:solidFill>
                <a:cs typeface="Segoe UI" panose="020B0502040204020203" pitchFamily="34" charset="0"/>
              </a:rPr>
              <a:t> – настанова, порада щодо забезпечення якості освітньої діяльності та якості освіти.</a:t>
            </a:r>
          </a:p>
          <a:p>
            <a:pPr>
              <a:lnSpc>
                <a:spcPct val="80000"/>
              </a:lnSpc>
            </a:pPr>
            <a:endParaRPr lang="uk-UA" i="1" dirty="0">
              <a:solidFill>
                <a:srgbClr val="002060"/>
              </a:solidFill>
              <a:cs typeface="Segoe UI" panose="020B0502040204020203" pitchFamily="34" charset="0"/>
            </a:endParaRPr>
          </a:p>
          <a:p>
            <a:pPr>
              <a:lnSpc>
                <a:spcPct val="80000"/>
              </a:lnSpc>
            </a:pPr>
            <a:r>
              <a:rPr lang="uk-UA" b="1" i="1" dirty="0">
                <a:solidFill>
                  <a:srgbClr val="FF0000"/>
                </a:solidFill>
                <a:cs typeface="Segoe UI" panose="020B0502040204020203" pitchFamily="34" charset="0"/>
              </a:rPr>
              <a:t>Критерій</a:t>
            </a:r>
            <a:r>
              <a:rPr lang="uk-UA" i="1" dirty="0">
                <a:solidFill>
                  <a:srgbClr val="002060"/>
                </a:solidFill>
                <a:cs typeface="Segoe UI" panose="020B0502040204020203" pitchFamily="34" charset="0"/>
              </a:rPr>
              <a:t> – мірило для оцінювання окремих компонентів.</a:t>
            </a:r>
          </a:p>
          <a:p>
            <a:pPr marL="0" indent="0">
              <a:lnSpc>
                <a:spcPct val="80000"/>
              </a:lnSpc>
              <a:buNone/>
            </a:pPr>
            <a:endParaRPr lang="uk-UA" i="1" dirty="0">
              <a:solidFill>
                <a:srgbClr val="002060"/>
              </a:solidFill>
              <a:cs typeface="Segoe UI" panose="020B0502040204020203" pitchFamily="34" charset="0"/>
            </a:endParaRPr>
          </a:p>
          <a:p>
            <a:pPr>
              <a:lnSpc>
                <a:spcPct val="80000"/>
              </a:lnSpc>
            </a:pPr>
            <a:r>
              <a:rPr lang="uk-UA" b="1" i="1" dirty="0">
                <a:solidFill>
                  <a:srgbClr val="FF0000"/>
                </a:solidFill>
                <a:cs typeface="Segoe UI" panose="020B0502040204020203" pitchFamily="34" charset="0"/>
              </a:rPr>
              <a:t>Індикатор – </a:t>
            </a:r>
            <a:r>
              <a:rPr lang="uk-UA" i="1" dirty="0">
                <a:solidFill>
                  <a:schemeClr val="accent5">
                    <a:lumMod val="50000"/>
                  </a:schemeClr>
                </a:solidFill>
                <a:cs typeface="Segoe UI" panose="020B0502040204020203" pitchFamily="34" charset="0"/>
              </a:rPr>
              <a:t>це показник, що відображає стан об’єкта спостереження, його якісні та кількісні характеристики.</a:t>
            </a:r>
            <a:endParaRPr lang="en-US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048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6721" y="975360"/>
            <a:ext cx="74284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 </a:t>
            </a:r>
          </a:p>
          <a:p>
            <a:pPr algn="ctr"/>
            <a:r>
              <a:rPr lang="uk-UA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РЕЗУЛЬТАТАМИ САМООЦІНЮВАННЯ</a:t>
            </a:r>
          </a:p>
          <a:p>
            <a:pPr algn="ctr"/>
            <a:r>
              <a:rPr lang="uk-UA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КЗ «СОЛОНИЦІВСЬКИЙ ЛІЦЕЙ №3»</a:t>
            </a:r>
          </a:p>
          <a:p>
            <a:pPr algn="ctr"/>
            <a:r>
              <a:rPr lang="uk-UA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 ДО ПОЛОЖЕННЯ ПРО ВНУТРІШНЮ СИСТЕМУ ЗАБЕЗПЕЧЕННЯ ЯКОСТІ ОСВІТИ</a:t>
            </a:r>
            <a:endParaRPr lang="en-US" sz="2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87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514" y="592182"/>
            <a:ext cx="7992836" cy="2063931"/>
          </a:xfrm>
        </p:spPr>
        <p:txBody>
          <a:bodyPr>
            <a:noAutofit/>
          </a:bodyPr>
          <a:lstStyle/>
          <a:p>
            <a:r>
              <a:rPr lang="uk-UA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основа для прийняття обґрунтованих управлінських рішень, </a:t>
            </a:r>
            <a:b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 на удосконалення діяльності закладу освіти.</a:t>
            </a:r>
            <a:b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297" y="2778034"/>
            <a:ext cx="8795658" cy="3398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Інформація, отримана під час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допоможе обрати  можливі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виправлення проблемних питань для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якості освітньої діяльності.</a:t>
            </a:r>
          </a:p>
          <a:p>
            <a:pPr marL="0" indent="0">
              <a:buNone/>
            </a:pPr>
            <a:endParaRPr lang="uk-UA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ctr"/>
            <a:endParaRPr lang="ru-RU" dirty="0"/>
          </a:p>
          <a:p>
            <a:pPr algn="ctr"/>
            <a:endParaRPr lang="uk-UA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4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037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адпись 2">
            <a:extLst>
              <a:ext uri="{FF2B5EF4-FFF2-40B4-BE49-F238E27FC236}">
                <a16:creationId xmlns:a16="http://schemas.microsoft.com/office/drawing/2014/main" id="{CE6AF7FE-5978-4B5F-90E1-044AC25EC230}"/>
              </a:ext>
            </a:extLst>
          </p:cNvPr>
          <p:cNvSpPr txBox="1"/>
          <p:nvPr/>
        </p:nvSpPr>
        <p:spPr>
          <a:xfrm>
            <a:off x="658026" y="463640"/>
            <a:ext cx="8485973" cy="8448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defRPr sz="3600" b="1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ctr" defTabSz="685800">
              <a:lnSpc>
                <a:spcPts val="3000"/>
              </a:lnSpc>
            </a:pPr>
            <a:r>
              <a:rPr lang="uk-UA" sz="2800" dirty="0">
                <a:ln w="22225">
                  <a:solidFill>
                    <a:srgbClr val="800000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Методи </a:t>
            </a:r>
          </a:p>
          <a:p>
            <a:pPr algn="ctr" defTabSz="685800">
              <a:lnSpc>
                <a:spcPts val="3000"/>
              </a:lnSpc>
            </a:pPr>
            <a:r>
              <a:rPr lang="uk-UA" sz="2800" dirty="0">
                <a:ln w="22225">
                  <a:solidFill>
                    <a:srgbClr val="800000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збору інформації за напрямом</a:t>
            </a:r>
            <a:endParaRPr lang="ru-RU" sz="2800" dirty="0">
              <a:ln w="22225">
                <a:solidFill>
                  <a:srgbClr val="800000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171A55DA-183A-4D18-85CD-0F3BC09D5269}"/>
              </a:ext>
            </a:extLst>
          </p:cNvPr>
          <p:cNvSpPr txBox="1"/>
          <p:nvPr/>
        </p:nvSpPr>
        <p:spPr>
          <a:xfrm>
            <a:off x="1641125" y="4240967"/>
            <a:ext cx="2770505" cy="3077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defTabSz="685800"/>
            <a:r>
              <a:rPr lang="uk-UA" sz="20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</a:rPr>
              <a:t>Опитування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</a:rPr>
              <a:t> </a:t>
            </a:r>
          </a:p>
        </p:txBody>
      </p:sp>
      <p:sp>
        <p:nvSpPr>
          <p:cNvPr id="5" name="Надпись 3">
            <a:extLst>
              <a:ext uri="{FF2B5EF4-FFF2-40B4-BE49-F238E27FC236}">
                <a16:creationId xmlns:a16="http://schemas.microsoft.com/office/drawing/2014/main" id="{171A55DA-183A-4D18-85CD-0F3BC09D5269}"/>
              </a:ext>
            </a:extLst>
          </p:cNvPr>
          <p:cNvSpPr txBox="1"/>
          <p:nvPr/>
        </p:nvSpPr>
        <p:spPr>
          <a:xfrm>
            <a:off x="1766895" y="5348106"/>
            <a:ext cx="2679634" cy="3077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defTabSz="685800"/>
            <a:r>
              <a:rPr lang="uk-UA" sz="20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</a:rPr>
              <a:t>Спостереження 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</a:endParaRPr>
          </a:p>
        </p:txBody>
      </p:sp>
      <p:sp>
        <p:nvSpPr>
          <p:cNvPr id="6" name="Надпись 3">
            <a:extLst>
              <a:ext uri="{FF2B5EF4-FFF2-40B4-BE49-F238E27FC236}">
                <a16:creationId xmlns:a16="http://schemas.microsoft.com/office/drawing/2014/main" id="{171A55DA-183A-4D18-85CD-0F3BC09D5269}"/>
              </a:ext>
            </a:extLst>
          </p:cNvPr>
          <p:cNvSpPr txBox="1"/>
          <p:nvPr/>
        </p:nvSpPr>
        <p:spPr>
          <a:xfrm>
            <a:off x="1723130" y="1633862"/>
            <a:ext cx="6079179" cy="3077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00206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defTabSz="685800"/>
            <a:r>
              <a:rPr lang="uk-UA" sz="20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</a:rPr>
              <a:t>Вивчення документації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74D15AA-4B45-41B5-A81C-97FCBF019951}"/>
              </a:ext>
            </a:extLst>
          </p:cNvPr>
          <p:cNvSpPr/>
          <p:nvPr/>
        </p:nvSpPr>
        <p:spPr>
          <a:xfrm>
            <a:off x="1766895" y="1943741"/>
            <a:ext cx="5887852" cy="1969770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defTabSz="685800"/>
            <a:r>
              <a:rPr lang="uk-UA" sz="1600" b="1" i="1" dirty="0">
                <a:solidFill>
                  <a:srgbClr val="002060"/>
                </a:solidFill>
                <a:latin typeface="Calibri Light" panose="020F0302020204030204"/>
                <a:cs typeface="Segoe UI" panose="020B0502040204020203" pitchFamily="34" charset="0"/>
              </a:rPr>
              <a:t>Освітня програма</a:t>
            </a:r>
          </a:p>
          <a:p>
            <a:pPr defTabSz="685800"/>
            <a:r>
              <a:rPr lang="uk-UA" sz="1600" b="1" i="1" dirty="0">
                <a:solidFill>
                  <a:srgbClr val="002060"/>
                </a:solidFill>
                <a:latin typeface="Calibri Light" panose="020F0302020204030204"/>
                <a:cs typeface="Segoe UI" panose="020B0502040204020203" pitchFamily="34" charset="0"/>
              </a:rPr>
              <a:t>Річний план роботи</a:t>
            </a:r>
          </a:p>
          <a:p>
            <a:pPr defTabSz="685800"/>
            <a:r>
              <a:rPr lang="uk-UA" sz="1600" b="1" i="1" dirty="0">
                <a:solidFill>
                  <a:srgbClr val="002060"/>
                </a:solidFill>
                <a:latin typeface="Calibri Light" panose="020F0302020204030204"/>
                <a:cs typeface="Segoe UI" panose="020B0502040204020203" pitchFamily="34" charset="0"/>
              </a:rPr>
              <a:t>Протоколи засідань педагогічної ради</a:t>
            </a:r>
          </a:p>
          <a:p>
            <a:pPr defTabSz="685800"/>
            <a:r>
              <a:rPr lang="uk-UA" sz="1600" b="1" i="1" dirty="0">
                <a:solidFill>
                  <a:srgbClr val="002060"/>
                </a:solidFill>
                <a:latin typeface="Calibri Light" panose="020F0302020204030204"/>
                <a:cs typeface="Segoe UI" panose="020B0502040204020203" pitchFamily="34" charset="0"/>
              </a:rPr>
              <a:t>Накази з основної діяльності</a:t>
            </a:r>
          </a:p>
          <a:p>
            <a:pPr defTabSz="685800"/>
            <a:r>
              <a:rPr lang="uk-UA" sz="1600" b="1" i="1" dirty="0">
                <a:solidFill>
                  <a:srgbClr val="002060"/>
                </a:solidFill>
                <a:latin typeface="Calibri Light" panose="020F0302020204030204"/>
                <a:cs typeface="Segoe UI" panose="020B0502040204020203" pitchFamily="34" charset="0"/>
              </a:rPr>
              <a:t>Положення про внутрішню систему забезпечення якості освітньої діяльності та якості освіти</a:t>
            </a:r>
          </a:p>
          <a:p>
            <a:pPr defTabSz="685800"/>
            <a:r>
              <a:rPr lang="uk-UA" sz="1600" b="1" i="1" dirty="0">
                <a:solidFill>
                  <a:srgbClr val="002060"/>
                </a:solidFill>
                <a:latin typeface="Calibri Light" panose="020F0302020204030204"/>
                <a:cs typeface="Segoe UI" panose="020B0502040204020203" pitchFamily="34" charset="0"/>
              </a:rPr>
              <a:t>Критерії оцінювання навчальних досягнень здобувачів освіти</a:t>
            </a:r>
          </a:p>
          <a:p>
            <a:pPr defTabSz="685800"/>
            <a:r>
              <a:rPr lang="uk-UA" sz="1600" b="1" i="1" dirty="0">
                <a:solidFill>
                  <a:srgbClr val="002060"/>
                </a:solidFill>
                <a:latin typeface="Calibri Light" panose="020F0302020204030204"/>
                <a:cs typeface="Segoe UI" panose="020B0502040204020203" pitchFamily="34" charset="0"/>
              </a:rPr>
              <a:t>Аналітичні звіти</a:t>
            </a:r>
            <a:endParaRPr lang="ru-RU" sz="1600" b="1" i="1" dirty="0">
              <a:solidFill>
                <a:srgbClr val="002060"/>
              </a:solidFill>
              <a:latin typeface="Calibri Light" panose="020F0302020204030204"/>
              <a:cs typeface="Segoe UI" panose="020B0502040204020203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74D15AA-4B45-41B5-A81C-97FCBF019951}"/>
              </a:ext>
            </a:extLst>
          </p:cNvPr>
          <p:cNvSpPr/>
          <p:nvPr/>
        </p:nvSpPr>
        <p:spPr>
          <a:xfrm>
            <a:off x="1540763" y="4531255"/>
            <a:ext cx="6610460" cy="73866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lvl="0" defTabSz="685800"/>
            <a:r>
              <a:rPr lang="uk-UA" sz="1600" b="1" i="1" dirty="0">
                <a:solidFill>
                  <a:srgbClr val="002060"/>
                </a:solidFill>
                <a:latin typeface="Calibri Light" panose="020F0302020204030204"/>
                <a:cs typeface="Segoe UI" panose="020B0502040204020203" pitchFamily="34" charset="0"/>
              </a:rPr>
              <a:t>Анкетування учнів, батьків та педагогів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індивідуальне </a:t>
            </a:r>
            <a:r>
              <a:rPr lang="uk-UA" sz="1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інтерв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фокус-групове дослідження).</a:t>
            </a:r>
          </a:p>
          <a:p>
            <a:pPr defTabSz="685800"/>
            <a:endParaRPr lang="uk-UA" sz="1600" b="1" i="1" dirty="0">
              <a:solidFill>
                <a:srgbClr val="002060"/>
              </a:solidFill>
              <a:latin typeface="Calibri Light" panose="020F0302020204030204"/>
              <a:cs typeface="Segoe UI" panose="020B0502040204020203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74D15AA-4B45-41B5-A81C-97FCBF019951}"/>
              </a:ext>
            </a:extLst>
          </p:cNvPr>
          <p:cNvSpPr/>
          <p:nvPr/>
        </p:nvSpPr>
        <p:spPr>
          <a:xfrm>
            <a:off x="1766895" y="5662590"/>
            <a:ext cx="4272775" cy="24622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defTabSz="685800"/>
            <a:r>
              <a:rPr lang="uk-UA" sz="1600" b="1" i="1" dirty="0">
                <a:solidFill>
                  <a:srgbClr val="002060"/>
                </a:solidFill>
                <a:latin typeface="Calibri Light" panose="020F0302020204030204"/>
                <a:cs typeface="Segoe UI" panose="020B0502040204020203" pitchFamily="34" charset="0"/>
              </a:rPr>
              <a:t>За проведенням навчальних занять</a:t>
            </a:r>
          </a:p>
        </p:txBody>
      </p:sp>
      <p:sp>
        <p:nvSpPr>
          <p:cNvPr id="12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50944" y="1437412"/>
            <a:ext cx="6756466" cy="134540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50944" y="4099720"/>
            <a:ext cx="6756466" cy="134540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50944" y="5176081"/>
            <a:ext cx="6756466" cy="134540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1935" y="2008241"/>
            <a:ext cx="90325" cy="91399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6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105" y="2267170"/>
            <a:ext cx="90325" cy="91399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7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1934" y="2487450"/>
            <a:ext cx="90325" cy="91399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8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0801" y="2746379"/>
            <a:ext cx="90325" cy="91399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9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0763" y="3005904"/>
            <a:ext cx="90325" cy="91399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0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1934" y="3500447"/>
            <a:ext cx="90325" cy="91399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1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0764" y="3732546"/>
            <a:ext cx="90325" cy="91399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3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0800" y="5752440"/>
            <a:ext cx="90325" cy="91399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4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497" y="4627408"/>
            <a:ext cx="121267" cy="106854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2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337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7611" y="2229394"/>
            <a:ext cx="6278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 І</a:t>
            </a:r>
          </a:p>
          <a:p>
            <a:pPr algn="ctr"/>
            <a:r>
              <a:rPr lang="uk-UA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ОСВІТНЄ СЕРЕДОВИЩЕ ЗАКЛАДУ</a:t>
            </a:r>
            <a:endParaRPr lang="en-US" sz="3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89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0857" y="1828801"/>
            <a:ext cx="598714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освітнього середовища, вільного від будь-яких форм насильства та дискримінації.</a:t>
            </a:r>
          </a:p>
          <a:p>
            <a:pPr marL="342900" indent="-342900" algn="ctr">
              <a:buAutoNum type="arabicPeriod"/>
            </a:pPr>
            <a:endParaRPr lang="uk-UA" sz="24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Протидія </a:t>
            </a:r>
            <a:r>
              <a:rPr lang="uk-UA" sz="2400" b="1" dirty="0" err="1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булінгу</a:t>
            </a:r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– безпечна школа. Виховання культури </a:t>
            </a:r>
            <a:r>
              <a:rPr lang="uk-UA" sz="2400" b="1" dirty="0" err="1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кібербезпеки</a:t>
            </a:r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ctr"/>
            <a:endParaRPr lang="uk-UA" sz="24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3. </a:t>
            </a:r>
            <a:r>
              <a:rPr lang="uk-UA" altLang="x-none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Психологічна підтримка під час воєнного стану.</a:t>
            </a:r>
          </a:p>
          <a:p>
            <a:pPr algn="ctr"/>
            <a:endParaRPr lang="uk-UA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UA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821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.png" descr="Диаграмма ответов в Формах. Вопрос: 1. Який настрій перед анкетуванням?. Количество ответов: 22 ответа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39634" y="1206655"/>
            <a:ext cx="6548845" cy="2564156"/>
          </a:xfrm>
          <a:prstGeom prst="rect">
            <a:avLst/>
          </a:prstGeom>
          <a:ln/>
        </p:spPr>
      </p:pic>
      <p:sp>
        <p:nvSpPr>
          <p:cNvPr id="4" name="TextBox 3"/>
          <p:cNvSpPr txBox="1"/>
          <p:nvPr/>
        </p:nvSpPr>
        <p:spPr>
          <a:xfrm>
            <a:off x="95795" y="683435"/>
            <a:ext cx="2090056" cy="523220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0000CC"/>
                </a:solidFill>
              </a:rPr>
              <a:t>Учні</a:t>
            </a:r>
            <a:endParaRPr lang="en-US" sz="2800" b="1" dirty="0">
              <a:solidFill>
                <a:srgbClr val="0000CC"/>
              </a:solidFill>
            </a:endParaRPr>
          </a:p>
        </p:txBody>
      </p:sp>
      <p:pic>
        <p:nvPicPr>
          <p:cNvPr id="5" name="image3.png" descr="Диаграмма ответов в Формах. Вопрос: 2. Вам подобається перебувати у нашому закладі освіти?. Количество ответов: 22 ответа.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39634" y="3901440"/>
            <a:ext cx="6723017" cy="2612570"/>
          </a:xfrm>
          <a:prstGeom prst="rect">
            <a:avLst/>
          </a:prstGeom>
          <a:ln/>
        </p:spPr>
      </p:pic>
      <p:sp>
        <p:nvSpPr>
          <p:cNvPr id="6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553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04504"/>
            <a:ext cx="1287236" cy="487679"/>
          </a:xfr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r>
              <a:rPr lang="uk-UA" sz="2400" b="1" dirty="0">
                <a:solidFill>
                  <a:srgbClr val="0000CC"/>
                </a:solidFill>
              </a:rPr>
              <a:t>Батьки</a:t>
            </a:r>
            <a:endParaRPr lang="en-US" sz="2400" b="1" dirty="0">
              <a:solidFill>
                <a:srgbClr val="0000CC"/>
              </a:solidFill>
            </a:endParaRPr>
          </a:p>
        </p:txBody>
      </p:sp>
      <p:pic>
        <p:nvPicPr>
          <p:cNvPr id="4" name="image1.png" descr="Диаграмма ответов в Формах. Вопрос: 1.    У якому настрої Ваша дитина, як правило, відвідує уроки:. Количество ответов: 27 ответов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09304" y="748937"/>
            <a:ext cx="6601096" cy="2882537"/>
          </a:xfrm>
          <a:prstGeom prst="rect">
            <a:avLst/>
          </a:prstGeom>
          <a:ln/>
        </p:spPr>
      </p:pic>
      <p:pic>
        <p:nvPicPr>
          <p:cNvPr id="5" name="image9.png" descr="Диаграмма ответов в Формах. Вопрос: 2.     З чим Ви пов’язуєте небажання дитини відвідувати уроки?. Количество ответов: 27 ответов.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04800" y="3387634"/>
            <a:ext cx="7132637" cy="3108960"/>
          </a:xfrm>
          <a:prstGeom prst="rect">
            <a:avLst/>
          </a:prstGeom>
          <a:ln/>
        </p:spPr>
      </p:pic>
      <p:sp>
        <p:nvSpPr>
          <p:cNvPr id="6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499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.png" descr="Диаграмма ответов в Формах. Вопрос: 3. У Вашої дитини виникали проблеми з адаптацією у закладі освіти? . Количество ответов: 27 ответов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9670" y="896982"/>
            <a:ext cx="7437119" cy="2830287"/>
          </a:xfrm>
          <a:prstGeom prst="rect">
            <a:avLst/>
          </a:prstGeom>
          <a:ln/>
        </p:spPr>
      </p:pic>
      <p:pic>
        <p:nvPicPr>
          <p:cNvPr id="3" name="image3.png" descr="Диаграмма ответов в Формах. Вопрос: 4.    Вам завжди вдається поспілкуватися з керівництвом закладу освіти і досягти взаєморозуміння?. Количество ответов: 27 ответов.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9670" y="3614057"/>
            <a:ext cx="7367767" cy="2882538"/>
          </a:xfrm>
          <a:prstGeom prst="rect">
            <a:avLst/>
          </a:prstGeom>
          <a:ln/>
        </p:spPr>
      </p:pic>
      <p:sp>
        <p:nvSpPr>
          <p:cNvPr id="4" name="TextBox 3"/>
          <p:cNvSpPr txBox="1"/>
          <p:nvPr/>
        </p:nvSpPr>
        <p:spPr>
          <a:xfrm>
            <a:off x="548640" y="304800"/>
            <a:ext cx="1471749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0000CC"/>
                </a:solidFill>
              </a:rPr>
              <a:t>Батьки</a:t>
            </a:r>
            <a:endParaRPr lang="en-US" sz="2400" b="1" dirty="0">
              <a:solidFill>
                <a:srgbClr val="0000CC"/>
              </a:solidFill>
            </a:endParaRPr>
          </a:p>
        </p:txBody>
      </p:sp>
      <p:sp>
        <p:nvSpPr>
          <p:cNvPr id="5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47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5.png" descr="Диаграмма ответов в Формах. Вопрос: 11.Ви отримуєте інформацію про діяльність закладу освіти (можна обрати кілька варіантів відповідей): . Количество ответов: 27 ответов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56754" y="627017"/>
            <a:ext cx="6627223" cy="2960914"/>
          </a:xfrm>
          <a:prstGeom prst="rect">
            <a:avLst/>
          </a:prstGeom>
          <a:ln/>
        </p:spPr>
      </p:pic>
      <p:pic>
        <p:nvPicPr>
          <p:cNvPr id="3" name="image7.png" descr="Диаграмма ответов в Формах. Вопрос: 12.    Чи порушуються Ваші права учасника освітнього процесу?. Количество ответов: 27 ответов.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26423" y="3587931"/>
            <a:ext cx="7211015" cy="2943498"/>
          </a:xfrm>
          <a:prstGeom prst="rect">
            <a:avLst/>
          </a:prstGeom>
          <a:ln/>
        </p:spPr>
      </p:pic>
      <p:sp>
        <p:nvSpPr>
          <p:cNvPr id="4" name="TextBox 3"/>
          <p:cNvSpPr txBox="1"/>
          <p:nvPr/>
        </p:nvSpPr>
        <p:spPr>
          <a:xfrm>
            <a:off x="391887" y="261257"/>
            <a:ext cx="134112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rgbClr val="0000CC"/>
                </a:solidFill>
              </a:rPr>
              <a:t>Батьки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5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27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4.png" descr="Диаграмма ответов в Формах. Вопрос: 9. На чию допомогу Ви найчастіше розраховуєте в ліцеї у розв’язанні проблемних ситуацій з дитиною? (можна обрати кілька варіантів відповідей)&#10;. Количество ответов: 27 ответов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30926" y="827424"/>
            <a:ext cx="7106511" cy="3039181"/>
          </a:xfrm>
          <a:prstGeom prst="rect">
            <a:avLst/>
          </a:prstGeom>
          <a:ln/>
        </p:spPr>
      </p:pic>
      <p:pic>
        <p:nvPicPr>
          <p:cNvPr id="3" name="image6.png" descr="Диаграмма ответов в Формах. Вопрос: 10.Чи ознайомлені Ви з правилами поведінки, що прийняті у закладі та дотримуєтеся їх?. Количество ответов: 27 ответов.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82880" y="3744686"/>
            <a:ext cx="7254557" cy="2690948"/>
          </a:xfrm>
          <a:prstGeom prst="rect">
            <a:avLst/>
          </a:prstGeom>
          <a:ln/>
        </p:spPr>
      </p:pic>
      <p:sp>
        <p:nvSpPr>
          <p:cNvPr id="4" name="TextBox 3"/>
          <p:cNvSpPr txBox="1"/>
          <p:nvPr/>
        </p:nvSpPr>
        <p:spPr>
          <a:xfrm>
            <a:off x="470263" y="365760"/>
            <a:ext cx="1236617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rgbClr val="0000CC"/>
                </a:solidFill>
              </a:rPr>
              <a:t>Батьки</a:t>
            </a:r>
            <a:endParaRPr lang="en-US" sz="2400" dirty="0">
              <a:solidFill>
                <a:srgbClr val="0000CC"/>
              </a:solidFill>
            </a:endParaRPr>
          </a:p>
        </p:txBody>
      </p:sp>
      <p:sp>
        <p:nvSpPr>
          <p:cNvPr id="5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156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7.png" descr="Диаграмма ответов в Формах. Вопрос: 20.    У закладі освіти розроблено правила поведінки та учасники освітнього процесу дотримуються їх?. Количество ответов: 34 ответа.">
            <a:extLst>
              <a:ext uri="{FF2B5EF4-FFF2-40B4-BE49-F238E27FC236}">
                <a16:creationId xmlns:a16="http://schemas.microsoft.com/office/drawing/2014/main" id="{1CEF3985-6770-493D-9D04-E1740B21A2D0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76169" y="620786"/>
            <a:ext cx="7088697" cy="2871352"/>
          </a:xfrm>
          <a:prstGeom prst="rect">
            <a:avLst/>
          </a:prstGeom>
          <a:ln/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E5B66069-A32E-44C4-8D48-BD90F84C8C8C}"/>
              </a:ext>
            </a:extLst>
          </p:cNvPr>
          <p:cNvSpPr/>
          <p:nvPr/>
        </p:nvSpPr>
        <p:spPr>
          <a:xfrm>
            <a:off x="234893" y="125836"/>
            <a:ext cx="1325459" cy="494949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rgbClr val="0000CC"/>
                </a:solidFill>
              </a:rPr>
              <a:t>Учителі</a:t>
            </a:r>
            <a:endParaRPr lang="en-US" b="1" dirty="0">
              <a:solidFill>
                <a:srgbClr val="0000CC"/>
              </a:solidFill>
            </a:endParaRPr>
          </a:p>
        </p:txBody>
      </p:sp>
      <p:pic>
        <p:nvPicPr>
          <p:cNvPr id="4" name="image13.png" descr="Диаграмма ответов в Формах. Вопрос: 21.    Чи надходили до Вас звернення/повідомлення від учнів про булінг впродовж останнього навчального року?. Количество ответов: 34 ответа.">
            <a:extLst>
              <a:ext uri="{FF2B5EF4-FFF2-40B4-BE49-F238E27FC236}">
                <a16:creationId xmlns:a16="http://schemas.microsoft.com/office/drawing/2014/main" id="{BD1C10D3-6F53-4D5A-BE94-19D1C821298A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34893" y="3492138"/>
            <a:ext cx="6853804" cy="2926079"/>
          </a:xfrm>
          <a:prstGeom prst="rect">
            <a:avLst/>
          </a:prstGeom>
          <a:ln/>
        </p:spPr>
      </p:pic>
      <p:sp>
        <p:nvSpPr>
          <p:cNvPr id="5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506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2.png" descr="Диаграмма ответов в Формах. Вопрос: 24. У закладі освіти реагують на Ваші звернення про випадки булінгу та мобінгу?&#10;. Количество ответов: 34 ответа.">
            <a:extLst>
              <a:ext uri="{FF2B5EF4-FFF2-40B4-BE49-F238E27FC236}">
                <a16:creationId xmlns:a16="http://schemas.microsoft.com/office/drawing/2014/main" id="{EA79F3E2-3DE7-42F0-A0D2-B12C261AC744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27172" y="595618"/>
            <a:ext cx="7248087" cy="3045204"/>
          </a:xfrm>
          <a:prstGeom prst="rect">
            <a:avLst/>
          </a:prstGeom>
          <a:ln/>
        </p:spPr>
      </p:pic>
      <p:pic>
        <p:nvPicPr>
          <p:cNvPr id="3" name="image19.png" descr="Диаграмма ответов в Формах. Вопрос: 25.    У закладі освіти проводиться навчання, просвітницька робота за участі відповідних служб/органів/організацій для учасників освітнього процесу з метою виявлення ознак булінгу (цькування) та запобігання його проявам?. Количество ответов: 34 ответа.">
            <a:extLst>
              <a:ext uri="{FF2B5EF4-FFF2-40B4-BE49-F238E27FC236}">
                <a16:creationId xmlns:a16="http://schemas.microsoft.com/office/drawing/2014/main" id="{88DAD4FF-D547-427A-A126-5F7DA8CD55BE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27172" y="3498209"/>
            <a:ext cx="7164198" cy="2824214"/>
          </a:xfrm>
          <a:prstGeom prst="rect">
            <a:avLst/>
          </a:prstGeom>
          <a:ln/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90096CE3-C915-4281-9120-9E8F2481BE82}"/>
              </a:ext>
            </a:extLst>
          </p:cNvPr>
          <p:cNvSpPr/>
          <p:nvPr/>
        </p:nvSpPr>
        <p:spPr>
          <a:xfrm>
            <a:off x="511728" y="83891"/>
            <a:ext cx="1459685" cy="43622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Учителі</a:t>
            </a:r>
          </a:p>
        </p:txBody>
      </p:sp>
      <p:sp>
        <p:nvSpPr>
          <p:cNvPr id="5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731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7.png" descr="Диаграмма ответов в Формах. Вопрос: 28.    У закладі освіти проводяться навчання/інструктажі з охорони праці, безпеки життєдіяльності, пожежної безпеки, правил поведінки в умовах надзвичайних ситуацій, інструктажі з домедичної допомоги? . Количество ответов: 34 ответа.">
            <a:extLst>
              <a:ext uri="{FF2B5EF4-FFF2-40B4-BE49-F238E27FC236}">
                <a16:creationId xmlns:a16="http://schemas.microsoft.com/office/drawing/2014/main" id="{BCDABF0B-84C1-427D-9BA1-C70540E42F97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58723" y="629174"/>
            <a:ext cx="7206143" cy="2927758"/>
          </a:xfrm>
          <a:prstGeom prst="rect">
            <a:avLst/>
          </a:prstGeom>
          <a:ln/>
        </p:spPr>
      </p:pic>
      <p:pic>
        <p:nvPicPr>
          <p:cNvPr id="3" name="image15.png" descr="Диаграмма ответов в Формах. Вопрос: 29. У закладі освіти розроблено алгоритм дій у разі нещасного випадку з учасниками освітнього процесу? Ви дотримуєтесь його?&#10;. Количество ответов: 34 ответа.">
            <a:extLst>
              <a:ext uri="{FF2B5EF4-FFF2-40B4-BE49-F238E27FC236}">
                <a16:creationId xmlns:a16="http://schemas.microsoft.com/office/drawing/2014/main" id="{667EA80F-C42D-4839-991E-2BC5A7A475F8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58723" y="3556932"/>
            <a:ext cx="7206143" cy="2809034"/>
          </a:xfrm>
          <a:prstGeom prst="rect">
            <a:avLst/>
          </a:prstGeom>
          <a:ln/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DB8B441B-AB6B-42A0-87F4-263A78209378}"/>
              </a:ext>
            </a:extLst>
          </p:cNvPr>
          <p:cNvSpPr/>
          <p:nvPr/>
        </p:nvSpPr>
        <p:spPr>
          <a:xfrm>
            <a:off x="436228" y="151002"/>
            <a:ext cx="1853965" cy="45090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Учителі </a:t>
            </a:r>
          </a:p>
        </p:txBody>
      </p:sp>
      <p:sp>
        <p:nvSpPr>
          <p:cNvPr id="6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444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0.png" descr="Диаграмма ответов в Формах. Вопрос: 7.    Педагоги ліцею забезпечують зворотній зв’язок із Вами?. Количество ответов: 27 ответов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515291" y="139337"/>
            <a:ext cx="6200503" cy="3300549"/>
          </a:xfrm>
          <a:prstGeom prst="rect">
            <a:avLst/>
          </a:prstGeom>
          <a:ln/>
        </p:spPr>
      </p:pic>
      <p:pic>
        <p:nvPicPr>
          <p:cNvPr id="3" name="image13.png" descr="Диаграмма ответов в Формах. Вопрос: 8.    Ви задоволені організацією освітнього процесу в ліцеї?. Количество ответов: 27 ответов.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332410" y="3222170"/>
            <a:ext cx="6105027" cy="3239589"/>
          </a:xfrm>
          <a:prstGeom prst="rect">
            <a:avLst/>
          </a:prstGeom>
          <a:ln/>
        </p:spPr>
      </p:pic>
      <p:sp>
        <p:nvSpPr>
          <p:cNvPr id="4" name="Овал 3"/>
          <p:cNvSpPr/>
          <p:nvPr/>
        </p:nvSpPr>
        <p:spPr>
          <a:xfrm>
            <a:off x="0" y="574766"/>
            <a:ext cx="1515291" cy="914400"/>
          </a:xfrm>
          <a:prstGeom prst="ellipse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Учні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02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4.png" descr="Диаграмма ответов в Формах. Вопрос: 13.    Заклад освіти враховує думку батьків під час ухвалення важливих управлінських рішень?. Количество ответов: 27 ответов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332411" y="78377"/>
            <a:ext cx="6331131" cy="3117669"/>
          </a:xfrm>
          <a:prstGeom prst="rect">
            <a:avLst/>
          </a:prstGeom>
          <a:ln/>
        </p:spPr>
      </p:pic>
      <p:pic>
        <p:nvPicPr>
          <p:cNvPr id="3" name="image11.png" descr="Диаграмма ответов в Формах. Вопрос: 14. Чи вчасно розглядалися Ваші звернення до керівництва та вживалися відповідні заходи реагування на них?. Количество ответов: 27 ответов.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13806" y="3196046"/>
            <a:ext cx="6679474" cy="3222172"/>
          </a:xfrm>
          <a:prstGeom prst="rect">
            <a:avLst/>
          </a:prstGeom>
          <a:ln/>
        </p:spPr>
      </p:pic>
      <p:sp>
        <p:nvSpPr>
          <p:cNvPr id="4" name="Овал 3"/>
          <p:cNvSpPr/>
          <p:nvPr/>
        </p:nvSpPr>
        <p:spPr>
          <a:xfrm>
            <a:off x="156754" y="409303"/>
            <a:ext cx="1306286" cy="6444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Батьки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653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921805"/>
              </p:ext>
            </p:extLst>
          </p:nvPr>
        </p:nvGraphicFramePr>
        <p:xfrm>
          <a:off x="287385" y="1105991"/>
          <a:ext cx="8769529" cy="5055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9186">
                  <a:extLst>
                    <a:ext uri="{9D8B030D-6E8A-4147-A177-3AD203B41FA5}">
                      <a16:colId xmlns:a16="http://schemas.microsoft.com/office/drawing/2014/main" val="3804199624"/>
                    </a:ext>
                  </a:extLst>
                </a:gridCol>
                <a:gridCol w="1254035">
                  <a:extLst>
                    <a:ext uri="{9D8B030D-6E8A-4147-A177-3AD203B41FA5}">
                      <a16:colId xmlns:a16="http://schemas.microsoft.com/office/drawing/2014/main" val="2535564659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1563955961"/>
                    </a:ext>
                  </a:extLst>
                </a:gridCol>
                <a:gridCol w="1436914">
                  <a:extLst>
                    <a:ext uri="{9D8B030D-6E8A-4147-A177-3AD203B41FA5}">
                      <a16:colId xmlns:a16="http://schemas.microsoft.com/office/drawing/2014/main" val="1645267107"/>
                    </a:ext>
                  </a:extLst>
                </a:gridCol>
                <a:gridCol w="1053737">
                  <a:extLst>
                    <a:ext uri="{9D8B030D-6E8A-4147-A177-3AD203B41FA5}">
                      <a16:colId xmlns:a16="http://schemas.microsoft.com/office/drawing/2014/main" val="2635764992"/>
                    </a:ext>
                  </a:extLst>
                </a:gridCol>
              </a:tblGrid>
              <a:tr h="818605">
                <a:tc>
                  <a:txBody>
                    <a:bodyPr/>
                    <a:lstStyle/>
                    <a:p>
                      <a:r>
                        <a:rPr lang="uk-UA" dirty="0"/>
                        <a:t>Вимоги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Високий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Достатній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Вимагає покращення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Низький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34259"/>
                  </a:ext>
                </a:extLst>
              </a:tr>
              <a:tr h="818605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Забезпечення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здорових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безпечних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комфортних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умов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навчання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687850"/>
                  </a:ext>
                </a:extLst>
              </a:tr>
              <a:tr h="818605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Створення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освітнього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середовища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вільного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будь-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яких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форм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насильства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дискримінаці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757538"/>
                  </a:ext>
                </a:extLst>
              </a:tr>
              <a:tr h="818605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Формування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інклюзивного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розвивального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мотивуючого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навчання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освітнього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простору</a:t>
                      </a:r>
                    </a:p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17852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1553" y="304801"/>
            <a:ext cx="7567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напряму «Освітнє середовище»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382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8309" y="2255520"/>
            <a:ext cx="70191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 2</a:t>
            </a:r>
            <a:br>
              <a:rPr lang="uk-UA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ОЦІНЮВАННЯ ЗДОБУВАЧІВ ОСВІТИ</a:t>
            </a:r>
            <a:endParaRPr lang="en-US" sz="3200" dirty="0"/>
          </a:p>
        </p:txBody>
      </p:sp>
      <p:sp>
        <p:nvSpPr>
          <p:cNvPr id="4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96594"/>
            <a:ext cx="9144001" cy="36140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693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7770" y="96565"/>
            <a:ext cx="5233496" cy="900430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питання</a:t>
            </a:r>
            <a:endParaRPr lang="ru-RU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256506" y="1175658"/>
            <a:ext cx="7718116" cy="1477024"/>
            <a:chOff x="1222" y="1154"/>
            <a:chExt cx="3060" cy="348"/>
          </a:xfrm>
        </p:grpSpPr>
        <p:sp>
          <p:nvSpPr>
            <p:cNvPr id="5" name="AutoShape 22"/>
            <p:cNvSpPr>
              <a:spLocks noChangeArrowheads="1"/>
            </p:cNvSpPr>
            <p:nvPr/>
          </p:nvSpPr>
          <p:spPr bwMode="gray">
            <a:xfrm>
              <a:off x="1222" y="1154"/>
              <a:ext cx="3060" cy="34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A79DAF"/>
                </a:gs>
                <a:gs pos="100000">
                  <a:srgbClr val="A79DAF">
                    <a:gamma/>
                    <a:tint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AutoShape 23"/>
            <p:cNvSpPr>
              <a:spLocks noChangeArrowheads="1"/>
            </p:cNvSpPr>
            <p:nvPr/>
          </p:nvSpPr>
          <p:spPr bwMode="gray">
            <a:xfrm>
              <a:off x="1270" y="1190"/>
              <a:ext cx="2970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A79DAF">
                    <a:gamma/>
                    <a:tint val="54510"/>
                    <a:invGamma/>
                  </a:srgbClr>
                </a:gs>
                <a:gs pos="100000">
                  <a:srgbClr val="A79DA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 Box 24"/>
            <p:cNvSpPr txBox="1">
              <a:spLocks noChangeArrowheads="1"/>
            </p:cNvSpPr>
            <p:nvPr/>
          </p:nvSpPr>
          <p:spPr bwMode="gray">
            <a:xfrm>
              <a:off x="1455" y="1193"/>
              <a:ext cx="2599" cy="244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uk-UA" sz="2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Що таке </a:t>
              </a:r>
            </a:p>
            <a:p>
              <a:pPr algn="ctr"/>
              <a:r>
                <a:rPr lang="uk-UA" sz="2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СИСТЕМА  ОЦІНЮВАННЯ  ЗДОБУВАЧІВ  ОСВІТИ</a:t>
              </a:r>
              <a:endPara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130629" y="3045328"/>
            <a:ext cx="7843991" cy="1370279"/>
            <a:chOff x="1356" y="1584"/>
            <a:chExt cx="3060" cy="348"/>
          </a:xfrm>
        </p:grpSpPr>
        <p:sp>
          <p:nvSpPr>
            <p:cNvPr id="9" name="AutoShape 25"/>
            <p:cNvSpPr>
              <a:spLocks noChangeArrowheads="1"/>
            </p:cNvSpPr>
            <p:nvPr/>
          </p:nvSpPr>
          <p:spPr bwMode="gray">
            <a:xfrm>
              <a:off x="1356" y="1584"/>
              <a:ext cx="3060" cy="34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2A1D0"/>
                </a:gs>
                <a:gs pos="100000">
                  <a:srgbClr val="92A1D0">
                    <a:gamma/>
                    <a:tint val="48627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AutoShape 26"/>
            <p:cNvSpPr>
              <a:spLocks noChangeArrowheads="1"/>
            </p:cNvSpPr>
            <p:nvPr/>
          </p:nvSpPr>
          <p:spPr bwMode="gray">
            <a:xfrm>
              <a:off x="1404" y="1620"/>
              <a:ext cx="2970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2A1D0">
                    <a:gamma/>
                    <a:tint val="66667"/>
                    <a:invGamma/>
                  </a:srgbClr>
                </a:gs>
                <a:gs pos="100000">
                  <a:srgbClr val="92A1D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 Box 27"/>
            <p:cNvSpPr txBox="1">
              <a:spLocks noChangeArrowheads="1"/>
            </p:cNvSpPr>
            <p:nvPr/>
          </p:nvSpPr>
          <p:spPr bwMode="gray">
            <a:xfrm>
              <a:off x="1481" y="1612"/>
              <a:ext cx="2643" cy="246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uk-UA" sz="2000" b="1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Якою має бути </a:t>
              </a:r>
            </a:p>
            <a:p>
              <a:pPr algn="ctr"/>
              <a:r>
                <a:rPr lang="uk-UA" sz="2000" b="1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СИСТЕМА ОЦІНЮВАННЯ ЗДОБУВАЧІВ ОСВІТИ</a:t>
              </a:r>
              <a:endParaRPr 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39"/>
          <p:cNvGrpSpPr>
            <a:grpSpLocks/>
          </p:cNvGrpSpPr>
          <p:nvPr/>
        </p:nvGrpSpPr>
        <p:grpSpPr bwMode="auto">
          <a:xfrm>
            <a:off x="130629" y="4808253"/>
            <a:ext cx="7850514" cy="1549003"/>
            <a:chOff x="1356" y="2064"/>
            <a:chExt cx="3060" cy="348"/>
          </a:xfrm>
        </p:grpSpPr>
        <p:sp>
          <p:nvSpPr>
            <p:cNvPr id="13" name="AutoShape 28"/>
            <p:cNvSpPr>
              <a:spLocks noChangeArrowheads="1"/>
            </p:cNvSpPr>
            <p:nvPr/>
          </p:nvSpPr>
          <p:spPr bwMode="gray">
            <a:xfrm>
              <a:off x="1356" y="2064"/>
              <a:ext cx="3060" cy="34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A79DAF"/>
                </a:gs>
                <a:gs pos="100000">
                  <a:srgbClr val="A79DAF">
                    <a:gamma/>
                    <a:tint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AutoShape 29"/>
            <p:cNvSpPr>
              <a:spLocks noChangeArrowheads="1"/>
            </p:cNvSpPr>
            <p:nvPr/>
          </p:nvSpPr>
          <p:spPr bwMode="gray">
            <a:xfrm>
              <a:off x="1404" y="2100"/>
              <a:ext cx="2970" cy="28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30"/>
            <p:cNvSpPr txBox="1">
              <a:spLocks noChangeArrowheads="1"/>
            </p:cNvSpPr>
            <p:nvPr/>
          </p:nvSpPr>
          <p:spPr bwMode="gray">
            <a:xfrm>
              <a:off x="1419" y="2099"/>
              <a:ext cx="2976" cy="246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uk-UA" sz="2000" b="1" dirty="0">
                  <a:solidFill>
                    <a:srgbClr val="8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Як здійснювати оцінювання/самооцінювання напряму «СИСТЕМА ОЦІНЮВАННЯ ЗДОБУВАЧІВ ОСВІТИ» </a:t>
              </a:r>
              <a:endParaRPr lang="en-US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Заголовок 1"/>
          <p:cNvSpPr txBox="1">
            <a:spLocks/>
          </p:cNvSpPr>
          <p:nvPr/>
        </p:nvSpPr>
        <p:spPr>
          <a:xfrm>
            <a:off x="8040200" y="1756439"/>
            <a:ext cx="686448" cy="9004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8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8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8185231" y="3283728"/>
            <a:ext cx="686448" cy="9004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8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8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8153610" y="4537922"/>
            <a:ext cx="686448" cy="9004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8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8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5349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276572" y="719545"/>
            <a:ext cx="65864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</a:t>
            </a:r>
          </a:p>
          <a:p>
            <a:pPr algn="ctr"/>
            <a:r>
              <a:rPr lang="uk-UA" sz="2000" b="1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ОЦІНЮВАННЯ ЗДОБУВАЧІВ ОСВІТИ?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83188" y="5301542"/>
            <a:ext cx="26730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Індивідуальна </a:t>
            </a:r>
          </a:p>
          <a:p>
            <a:pPr algn="ctr"/>
            <a:r>
              <a:rPr lang="uk-UA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освітня траєкторія</a:t>
            </a:r>
          </a:p>
          <a:p>
            <a:pPr algn="ctr"/>
            <a:r>
              <a:rPr lang="uk-UA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учня/учениці</a:t>
            </a:r>
            <a:endParaRPr lang="ru-RU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адпись 17">
            <a:extLst>
              <a:ext uri="{FF2B5EF4-FFF2-40B4-BE49-F238E27FC236}">
                <a16:creationId xmlns:a16="http://schemas.microsoft.com/office/drawing/2014/main" id="{39929E06-4AB9-4598-A963-82CCC18A3FF2}"/>
              </a:ext>
            </a:extLst>
          </p:cNvPr>
          <p:cNvSpPr txBox="1"/>
          <p:nvPr/>
        </p:nvSpPr>
        <p:spPr>
          <a:xfrm>
            <a:off x="653847" y="2194309"/>
            <a:ext cx="1673535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rtl="0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</a:t>
            </a:r>
          </a:p>
          <a:p>
            <a:pPr algn="ctr" rtl="0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Надпись 23">
            <a:extLst>
              <a:ext uri="{FF2B5EF4-FFF2-40B4-BE49-F238E27FC236}">
                <a16:creationId xmlns:a16="http://schemas.microsoft.com/office/drawing/2014/main" id="{AB0754C1-4097-4CDA-B3CB-7304331CBBB9}"/>
              </a:ext>
            </a:extLst>
          </p:cNvPr>
          <p:cNvSpPr txBox="1"/>
          <p:nvPr/>
        </p:nvSpPr>
        <p:spPr>
          <a:xfrm>
            <a:off x="3083218" y="1618273"/>
            <a:ext cx="2505173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rtl="0"/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Компетентнісний </a:t>
            </a:r>
          </a:p>
          <a:p>
            <a:pPr algn="ctr" rtl="0"/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endParaRPr lang="ru-RU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адпись 23">
            <a:extLst>
              <a:ext uri="{FF2B5EF4-FFF2-40B4-BE49-F238E27FC236}">
                <a16:creationId xmlns:a16="http://schemas.microsoft.com/office/drawing/2014/main" id="{AB0754C1-4097-4CDA-B3CB-7304331CBBB9}"/>
              </a:ext>
            </a:extLst>
          </p:cNvPr>
          <p:cNvSpPr txBox="1"/>
          <p:nvPr/>
        </p:nvSpPr>
        <p:spPr>
          <a:xfrm>
            <a:off x="637752" y="3199349"/>
            <a:ext cx="1705723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rtl="0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</a:p>
          <a:p>
            <a:pPr algn="ctr" rtl="0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адпись 23">
            <a:extLst>
              <a:ext uri="{FF2B5EF4-FFF2-40B4-BE49-F238E27FC236}">
                <a16:creationId xmlns:a16="http://schemas.microsoft.com/office/drawing/2014/main" id="{AB0754C1-4097-4CDA-B3CB-7304331CBBB9}"/>
              </a:ext>
            </a:extLst>
          </p:cNvPr>
          <p:cNvSpPr txBox="1"/>
          <p:nvPr/>
        </p:nvSpPr>
        <p:spPr>
          <a:xfrm>
            <a:off x="6340897" y="2134563"/>
            <a:ext cx="2000163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rtl="0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Формувальне </a:t>
            </a:r>
          </a:p>
          <a:p>
            <a:pPr algn="ctr" rtl="0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Надпись 23">
            <a:extLst>
              <a:ext uri="{FF2B5EF4-FFF2-40B4-BE49-F238E27FC236}">
                <a16:creationId xmlns:a16="http://schemas.microsoft.com/office/drawing/2014/main" id="{AB0754C1-4097-4CDA-B3CB-7304331CBBB9}"/>
              </a:ext>
            </a:extLst>
          </p:cNvPr>
          <p:cNvSpPr txBox="1"/>
          <p:nvPr/>
        </p:nvSpPr>
        <p:spPr>
          <a:xfrm>
            <a:off x="6223174" y="3323596"/>
            <a:ext cx="241008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rtl="0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Надпись 23">
            <a:extLst>
              <a:ext uri="{FF2B5EF4-FFF2-40B4-BE49-F238E27FC236}">
                <a16:creationId xmlns:a16="http://schemas.microsoft.com/office/drawing/2014/main" id="{AB0754C1-4097-4CDA-B3CB-7304331CBBB9}"/>
              </a:ext>
            </a:extLst>
          </p:cNvPr>
          <p:cNvSpPr txBox="1"/>
          <p:nvPr/>
        </p:nvSpPr>
        <p:spPr>
          <a:xfrm>
            <a:off x="735450" y="4156745"/>
            <a:ext cx="1613775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rtl="0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</a:t>
            </a:r>
          </a:p>
          <a:p>
            <a:pPr algn="ctr" rtl="0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Надпись 23">
            <a:extLst>
              <a:ext uri="{FF2B5EF4-FFF2-40B4-BE49-F238E27FC236}">
                <a16:creationId xmlns:a16="http://schemas.microsoft.com/office/drawing/2014/main" id="{AB0754C1-4097-4CDA-B3CB-7304331CBBB9}"/>
              </a:ext>
            </a:extLst>
          </p:cNvPr>
          <p:cNvSpPr txBox="1"/>
          <p:nvPr/>
        </p:nvSpPr>
        <p:spPr>
          <a:xfrm>
            <a:off x="6187873" y="4341411"/>
            <a:ext cx="264893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rtl="0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Взаємооцінювання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883621" y="2956417"/>
            <a:ext cx="26730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ОЦІНЮВАННЯ  </a:t>
            </a:r>
          </a:p>
          <a:p>
            <a:pPr algn="ctr"/>
            <a:r>
              <a:rPr lang="uk-UA" sz="2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ЗДОБУВАЧІВ ОСВІТИ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трелка вправо 29"/>
          <p:cNvSpPr/>
          <p:nvPr/>
        </p:nvSpPr>
        <p:spPr>
          <a:xfrm>
            <a:off x="2549604" y="4434810"/>
            <a:ext cx="433584" cy="182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трелка вправо 31"/>
          <p:cNvSpPr/>
          <p:nvPr/>
        </p:nvSpPr>
        <p:spPr>
          <a:xfrm>
            <a:off x="2468813" y="3426405"/>
            <a:ext cx="433584" cy="182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трелка вправо 32"/>
          <p:cNvSpPr/>
          <p:nvPr/>
        </p:nvSpPr>
        <p:spPr>
          <a:xfrm rot="2320397">
            <a:off x="2549090" y="2719635"/>
            <a:ext cx="433584" cy="182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трелка вправо 33"/>
          <p:cNvSpPr/>
          <p:nvPr/>
        </p:nvSpPr>
        <p:spPr>
          <a:xfrm rot="5400000">
            <a:off x="4059503" y="2571137"/>
            <a:ext cx="410781" cy="2004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трелка вправо 34"/>
          <p:cNvSpPr/>
          <p:nvPr/>
        </p:nvSpPr>
        <p:spPr>
          <a:xfrm rot="8255876">
            <a:off x="5542458" y="2634032"/>
            <a:ext cx="433584" cy="182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трелка вправо 35"/>
          <p:cNvSpPr/>
          <p:nvPr/>
        </p:nvSpPr>
        <p:spPr>
          <a:xfrm rot="10800000">
            <a:off x="5622426" y="3433369"/>
            <a:ext cx="433584" cy="182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трелка вправо 36"/>
          <p:cNvSpPr/>
          <p:nvPr/>
        </p:nvSpPr>
        <p:spPr>
          <a:xfrm rot="10800000">
            <a:off x="5498546" y="4434810"/>
            <a:ext cx="433584" cy="182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трелка вправо 37"/>
          <p:cNvSpPr/>
          <p:nvPr/>
        </p:nvSpPr>
        <p:spPr>
          <a:xfrm rot="5400000">
            <a:off x="3969493" y="4905906"/>
            <a:ext cx="590799" cy="20047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4858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42" y="830632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054" name="Rectangle 12"/>
          <p:cNvSpPr>
            <a:spLocks noChangeArrowheads="1"/>
          </p:cNvSpPr>
          <p:nvPr/>
        </p:nvSpPr>
        <p:spPr bwMode="auto">
          <a:xfrm>
            <a:off x="0" y="672586"/>
            <a:ext cx="184710" cy="369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 dirty="0">
              <a:latin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99592" y="2420888"/>
            <a:ext cx="7992888" cy="461661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ru-RU" sz="2400" dirty="0">
                <a:solidFill>
                  <a:srgbClr val="00B0F0"/>
                </a:solidFill>
              </a:rPr>
              <a:t> </a:t>
            </a:r>
            <a:endParaRPr lang="uk-UA" sz="2400" b="1" dirty="0">
              <a:solidFill>
                <a:srgbClr val="00B0F0"/>
              </a:solidFill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idx="1"/>
          </p:nvPr>
        </p:nvSpPr>
        <p:spPr>
          <a:xfrm>
            <a:off x="635000" y="776556"/>
            <a:ext cx="7865272" cy="1008112"/>
          </a:xfrm>
        </p:spPr>
        <p:txBody>
          <a:bodyPr>
            <a:noAutofit/>
          </a:bodyPr>
          <a:lstStyle/>
          <a:p>
            <a:pPr algn="ctr">
              <a:lnSpc>
                <a:spcPct val="60000"/>
              </a:lnSpc>
            </a:pPr>
            <a:r>
              <a:rPr lang="uk-UA" sz="2000" b="1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Якою має бути </a:t>
            </a:r>
          </a:p>
          <a:p>
            <a:pPr algn="ctr">
              <a:lnSpc>
                <a:spcPct val="60000"/>
              </a:lnSpc>
            </a:pPr>
            <a:r>
              <a:rPr lang="uk-UA" sz="2000" b="1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ОЦІНЮВАННЯ ЗДОБУВАЧІВ ОСВІТИ?</a:t>
            </a:r>
            <a:endParaRPr lang="ru-RU" sz="2000" b="1" dirty="0">
              <a:ln>
                <a:solidFill>
                  <a:srgbClr val="80000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323180" y="2306616"/>
            <a:ext cx="4003235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b="1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Здобувачі освіти мають  право на справедливе і об’єктивне оцінювання результатів навчання</a:t>
            </a:r>
            <a:r>
              <a:rPr lang="uk-UA" b="1" i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uk-UA" sz="7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400" b="1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ЗУ «Про освіту»,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400" b="1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ст. 53, п. 1</a:t>
            </a:r>
          </a:p>
        </p:txBody>
      </p: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144324" y="3972440"/>
            <a:ext cx="419816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Кожен учень має право на справедливе, неупереджене, об’єктивне, незалежне, недискримінаційне та доброчесне оцінювання </a:t>
            </a:r>
            <a:r>
              <a:rPr lang="uk-UA" b="1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результатів</a:t>
            </a:r>
            <a:r>
              <a:rPr lang="ru-RU" b="1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його навчання незалежно від виду та форми здобуття ним освіти</a:t>
            </a:r>
            <a:endParaRPr lang="uk-UA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uk-UA" sz="800" b="1" i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</a:t>
            </a:r>
            <a:r>
              <a:rPr lang="uk-UA" sz="1400" b="1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ЗУ «Про повну загальну   </a:t>
            </a:r>
          </a:p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400" b="1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середню освіту», </a:t>
            </a:r>
          </a:p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400" b="1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ст. 17, п. 1</a:t>
            </a:r>
          </a:p>
        </p:txBody>
      </p:sp>
      <p:sp>
        <p:nvSpPr>
          <p:cNvPr id="24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746734" y="4101312"/>
            <a:ext cx="3793867" cy="344345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BA0C149-973C-4722-BF48-FF9DE9B8BC55}"/>
              </a:ext>
            </a:extLst>
          </p:cNvPr>
          <p:cNvSpPr/>
          <p:nvPr/>
        </p:nvSpPr>
        <p:spPr>
          <a:xfrm>
            <a:off x="5586123" y="2719838"/>
            <a:ext cx="3190822" cy="89191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>
              <a:lnSpc>
                <a:spcPct val="80000"/>
              </a:lnSpc>
            </a:pPr>
            <a:r>
              <a:rPr lang="uk-UA" b="1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базуватися на чітких, зрозумілих і об’єктивних вимогах до навчальних результатів учнів та учениць</a:t>
            </a:r>
          </a:p>
        </p:txBody>
      </p:sp>
      <p:sp>
        <p:nvSpPr>
          <p:cNvPr id="26" name="Надпись 342">
            <a:extLst>
              <a:ext uri="{FF2B5EF4-FFF2-40B4-BE49-F238E27FC236}">
                <a16:creationId xmlns:a16="http://schemas.microsoft.com/office/drawing/2014/main" id="{36571B2F-0463-48D1-8CC7-EA6BC8F3FB67}"/>
              </a:ext>
            </a:extLst>
          </p:cNvPr>
          <p:cNvSpPr txBox="1"/>
          <p:nvPr/>
        </p:nvSpPr>
        <p:spPr>
          <a:xfrm>
            <a:off x="5560490" y="2376552"/>
            <a:ext cx="347707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>
              <a:lnSpc>
                <a:spcPct val="80000"/>
              </a:lnSpc>
            </a:pPr>
            <a:r>
              <a:rPr lang="uk-UA" sz="20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Відкрита, чітка і об’єктивна</a:t>
            </a:r>
            <a:endParaRPr lang="ru-RU" sz="20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8" name="Группа 27" descr="Это изображение содержит значок с тремя людьми и шаром. ">
            <a:extLst>
              <a:ext uri="{FF2B5EF4-FFF2-40B4-BE49-F238E27FC236}">
                <a16:creationId xmlns:a16="http://schemas.microsoft.com/office/drawing/2014/main" id="{0F9B9E83-7B40-4A58-B9B6-072ADD8AF2AD}"/>
              </a:ext>
            </a:extLst>
          </p:cNvPr>
          <p:cNvGrpSpPr/>
          <p:nvPr/>
        </p:nvGrpSpPr>
        <p:grpSpPr>
          <a:xfrm>
            <a:off x="4998380" y="2705351"/>
            <a:ext cx="472209" cy="443069"/>
            <a:chOff x="2690812" y="4162425"/>
            <a:chExt cx="1271588" cy="1273175"/>
          </a:xfrm>
        </p:grpSpPr>
        <p:sp>
          <p:nvSpPr>
            <p:cNvPr id="29" name="Овал 24">
              <a:extLst>
                <a:ext uri="{FF2B5EF4-FFF2-40B4-BE49-F238E27FC236}">
                  <a16:creationId xmlns:a16="http://schemas.microsoft.com/office/drawing/2014/main" id="{16A34343-0998-42BB-80E4-28FB10F8B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812" y="4162425"/>
              <a:ext cx="1271588" cy="1273175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50000">
                  <a:srgbClr val="6672E4"/>
                </a:gs>
                <a:gs pos="100000">
                  <a:srgbClr val="882BE5"/>
                </a:gs>
              </a:gsLst>
              <a:lin ang="78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6EF0E095-962C-4FF0-89AE-50E91D8B01BD}"/>
                </a:ext>
              </a:extLst>
            </p:cNvPr>
            <p:cNvGrpSpPr/>
            <p:nvPr/>
          </p:nvGrpSpPr>
          <p:grpSpPr>
            <a:xfrm>
              <a:off x="3011359" y="4426329"/>
              <a:ext cx="610282" cy="674403"/>
              <a:chOff x="4841875" y="2895601"/>
              <a:chExt cx="344488" cy="346075"/>
            </a:xfrm>
          </p:grpSpPr>
          <p:sp>
            <p:nvSpPr>
              <p:cNvPr id="31" name="Полилиния 258">
                <a:extLst>
                  <a:ext uri="{FF2B5EF4-FFF2-40B4-BE49-F238E27FC236}">
                    <a16:creationId xmlns:a16="http://schemas.microsoft.com/office/drawing/2014/main" id="{6406E6B6-1167-46C8-948E-C5EF17DA0E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488" y="2895601"/>
                <a:ext cx="195263" cy="195263"/>
              </a:xfrm>
              <a:custGeom>
                <a:avLst/>
                <a:gdLst>
                  <a:gd name="T0" fmla="*/ 52 w 52"/>
                  <a:gd name="T1" fmla="*/ 26 h 52"/>
                  <a:gd name="T2" fmla="*/ 26 w 52"/>
                  <a:gd name="T3" fmla="*/ 52 h 52"/>
                  <a:gd name="T4" fmla="*/ 0 w 52"/>
                  <a:gd name="T5" fmla="*/ 25 h 52"/>
                  <a:gd name="T6" fmla="*/ 25 w 52"/>
                  <a:gd name="T7" fmla="*/ 0 h 52"/>
                  <a:gd name="T8" fmla="*/ 26 w 52"/>
                  <a:gd name="T9" fmla="*/ 0 h 52"/>
                  <a:gd name="T10" fmla="*/ 52 w 52"/>
                  <a:gd name="T11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52">
                    <a:moveTo>
                      <a:pt x="52" y="26"/>
                    </a:moveTo>
                    <a:cubicBezTo>
                      <a:pt x="52" y="40"/>
                      <a:pt x="40" y="52"/>
                      <a:pt x="26" y="52"/>
                    </a:cubicBezTo>
                    <a:cubicBezTo>
                      <a:pt x="12" y="52"/>
                      <a:pt x="0" y="40"/>
                      <a:pt x="0" y="25"/>
                    </a:cubicBezTo>
                    <a:cubicBezTo>
                      <a:pt x="0" y="11"/>
                      <a:pt x="11" y="1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40" y="0"/>
                      <a:pt x="52" y="11"/>
                      <a:pt x="52" y="26"/>
                    </a:cubicBezTo>
                    <a:close/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2" name="Полилиния 259">
                <a:extLst>
                  <a:ext uri="{FF2B5EF4-FFF2-40B4-BE49-F238E27FC236}">
                    <a16:creationId xmlns:a16="http://schemas.microsoft.com/office/drawing/2014/main" id="{72ECCE91-FE4E-4D18-8094-A898EA0863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7763" y="2895601"/>
                <a:ext cx="52388" cy="195263"/>
              </a:xfrm>
              <a:custGeom>
                <a:avLst/>
                <a:gdLst>
                  <a:gd name="T0" fmla="*/ 14 w 14"/>
                  <a:gd name="T1" fmla="*/ 0 h 52"/>
                  <a:gd name="T2" fmla="*/ 14 w 14"/>
                  <a:gd name="T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52">
                    <a:moveTo>
                      <a:pt x="14" y="0"/>
                    </a:moveTo>
                    <a:cubicBezTo>
                      <a:pt x="0" y="15"/>
                      <a:pt x="0" y="34"/>
                      <a:pt x="14" y="52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3" name="Полилиния 260">
                <a:extLst>
                  <a:ext uri="{FF2B5EF4-FFF2-40B4-BE49-F238E27FC236}">
                    <a16:creationId xmlns:a16="http://schemas.microsoft.com/office/drawing/2014/main" id="{3548F75A-EA11-4316-A1F6-0CAEB6787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8088" y="2895601"/>
                <a:ext cx="52388" cy="195263"/>
              </a:xfrm>
              <a:custGeom>
                <a:avLst/>
                <a:gdLst>
                  <a:gd name="T0" fmla="*/ 0 w 14"/>
                  <a:gd name="T1" fmla="*/ 0 h 52"/>
                  <a:gd name="T2" fmla="*/ 0 w 14"/>
                  <a:gd name="T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52">
                    <a:moveTo>
                      <a:pt x="0" y="0"/>
                    </a:moveTo>
                    <a:cubicBezTo>
                      <a:pt x="14" y="15"/>
                      <a:pt x="14" y="34"/>
                      <a:pt x="0" y="52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4" name="Линия 261">
                <a:extLst>
                  <a:ext uri="{FF2B5EF4-FFF2-40B4-BE49-F238E27FC236}">
                    <a16:creationId xmlns:a16="http://schemas.microsoft.com/office/drawing/2014/main" id="{5124F4E9-141F-499A-8EEC-1241D51B25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32363" y="3044826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5" name="Линия 262">
                <a:extLst>
                  <a:ext uri="{FF2B5EF4-FFF2-40B4-BE49-F238E27FC236}">
                    <a16:creationId xmlns:a16="http://schemas.microsoft.com/office/drawing/2014/main" id="{F8299F61-1975-4EE9-BAB2-3CE9A446F7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32363" y="2940051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6" name="Линия 263">
                <a:extLst>
                  <a:ext uri="{FF2B5EF4-FFF2-40B4-BE49-F238E27FC236}">
                    <a16:creationId xmlns:a16="http://schemas.microsoft.com/office/drawing/2014/main" id="{21DCC590-EB7E-4BE9-BE74-8FD7163D4D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16488" y="2992438"/>
                <a:ext cx="195263" cy="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7" name="Овал 264">
                <a:extLst>
                  <a:ext uri="{FF2B5EF4-FFF2-40B4-BE49-F238E27FC236}">
                    <a16:creationId xmlns:a16="http://schemas.microsoft.com/office/drawing/2014/main" id="{9DD4333D-6A4C-43A4-873D-73945A8A3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4100" y="3105151"/>
                <a:ext cx="74613" cy="76200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8" name="Овал 265">
                <a:extLst>
                  <a:ext uri="{FF2B5EF4-FFF2-40B4-BE49-F238E27FC236}">
                    <a16:creationId xmlns:a16="http://schemas.microsoft.com/office/drawing/2014/main" id="{4BE9E84A-E911-4211-BBA2-3D0BE58757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76813" y="3105151"/>
                <a:ext cx="74613" cy="76200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39" name="Овал 266">
                <a:extLst>
                  <a:ext uri="{FF2B5EF4-FFF2-40B4-BE49-F238E27FC236}">
                    <a16:creationId xmlns:a16="http://schemas.microsoft.com/office/drawing/2014/main" id="{0ECA1A96-AB7F-46A0-88B5-FCD88859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9525" y="3105151"/>
                <a:ext cx="74613" cy="76200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40" name="Полилиния 267">
                <a:extLst>
                  <a:ext uri="{FF2B5EF4-FFF2-40B4-BE49-F238E27FC236}">
                    <a16:creationId xmlns:a16="http://schemas.microsoft.com/office/drawing/2014/main" id="{75E1735F-98B1-4E7B-BDDC-FE64527C3B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1875" y="3181351"/>
                <a:ext cx="344488" cy="60325"/>
              </a:xfrm>
              <a:custGeom>
                <a:avLst/>
                <a:gdLst>
                  <a:gd name="T0" fmla="*/ 76 w 92"/>
                  <a:gd name="T1" fmla="*/ 0 h 16"/>
                  <a:gd name="T2" fmla="*/ 61 w 92"/>
                  <a:gd name="T3" fmla="*/ 11 h 16"/>
                  <a:gd name="T4" fmla="*/ 46 w 92"/>
                  <a:gd name="T5" fmla="*/ 0 h 16"/>
                  <a:gd name="T6" fmla="*/ 31 w 92"/>
                  <a:gd name="T7" fmla="*/ 11 h 16"/>
                  <a:gd name="T8" fmla="*/ 16 w 92"/>
                  <a:gd name="T9" fmla="*/ 0 h 16"/>
                  <a:gd name="T10" fmla="*/ 0 w 92"/>
                  <a:gd name="T11" fmla="*/ 16 h 16"/>
                  <a:gd name="T12" fmla="*/ 92 w 92"/>
                  <a:gd name="T13" fmla="*/ 16 h 16"/>
                  <a:gd name="T14" fmla="*/ 76 w 92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16">
                    <a:moveTo>
                      <a:pt x="76" y="0"/>
                    </a:moveTo>
                    <a:cubicBezTo>
                      <a:pt x="69" y="0"/>
                      <a:pt x="63" y="4"/>
                      <a:pt x="61" y="11"/>
                    </a:cubicBezTo>
                    <a:cubicBezTo>
                      <a:pt x="59" y="4"/>
                      <a:pt x="53" y="0"/>
                      <a:pt x="46" y="0"/>
                    </a:cubicBezTo>
                    <a:cubicBezTo>
                      <a:pt x="39" y="0"/>
                      <a:pt x="33" y="4"/>
                      <a:pt x="31" y="11"/>
                    </a:cubicBezTo>
                    <a:cubicBezTo>
                      <a:pt x="29" y="4"/>
                      <a:pt x="23" y="0"/>
                      <a:pt x="16" y="0"/>
                    </a:cubicBezTo>
                    <a:cubicBezTo>
                      <a:pt x="7" y="0"/>
                      <a:pt x="0" y="8"/>
                      <a:pt x="0" y="16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8"/>
                      <a:pt x="85" y="0"/>
                      <a:pt x="76" y="0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99CDDA2C-6FA4-497B-A320-3ED782990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82731" y="3769795"/>
            <a:ext cx="2786206" cy="1482995"/>
            <a:chOff x="1422522" y="2299289"/>
            <a:chExt cx="1602463" cy="1410270"/>
          </a:xfrm>
        </p:grpSpPr>
        <p:sp>
          <p:nvSpPr>
            <p:cNvPr id="52" name="Надпись 339">
              <a:extLst>
                <a:ext uri="{FF2B5EF4-FFF2-40B4-BE49-F238E27FC236}">
                  <a16:creationId xmlns:a16="http://schemas.microsoft.com/office/drawing/2014/main" id="{246A1BD9-59BD-467C-9A84-D6A5E4382773}"/>
                </a:ext>
              </a:extLst>
            </p:cNvPr>
            <p:cNvSpPr txBox="1"/>
            <p:nvPr/>
          </p:nvSpPr>
          <p:spPr>
            <a:xfrm>
              <a:off x="1430381" y="2299289"/>
              <a:ext cx="1594604" cy="2341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rtl="0">
                <a:lnSpc>
                  <a:spcPct val="80000"/>
                </a:lnSpc>
              </a:pPr>
              <a:r>
                <a:rPr lang="uk-UA" sz="2000" b="1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Мотивуюча </a:t>
              </a:r>
              <a:endParaRPr lang="ru-RU" sz="20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594EDD4C-FB3C-4D67-A0E0-448BE5307678}"/>
                </a:ext>
              </a:extLst>
            </p:cNvPr>
            <p:cNvSpPr/>
            <p:nvPr/>
          </p:nvSpPr>
          <p:spPr>
            <a:xfrm>
              <a:off x="1422522" y="2491996"/>
              <a:ext cx="1602463" cy="1217563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>
                <a:lnSpc>
                  <a:spcPct val="80000"/>
                </a:lnSpc>
              </a:pPr>
              <a:r>
                <a:rPr lang="uk-UA" b="1" i="1" dirty="0">
                  <a:solidFill>
                    <a:srgbClr val="002060"/>
                  </a:solidFill>
                  <a:latin typeface="+mj-lt"/>
                  <a:cs typeface="Segoe UI" panose="020B0502040204020203" pitchFamily="34" charset="0"/>
                </a:rPr>
                <a:t>в основі - заохочення учнів до апробації різних моделей досягнення результату без ризику отримати за це негативну оцінку </a:t>
              </a:r>
            </a:p>
            <a:p>
              <a:pPr rtl="0">
                <a:lnSpc>
                  <a:spcPct val="80000"/>
                </a:lnSpc>
              </a:pPr>
              <a:endParaRPr lang="uk-UA" sz="1400" b="1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</p:txBody>
        </p:sp>
      </p:grpSp>
      <p:grpSp>
        <p:nvGrpSpPr>
          <p:cNvPr id="54" name="Группа 53" descr="Это изображение содержит значок с тремя взаимодействующими с друг другом людьми. ">
            <a:extLst>
              <a:ext uri="{FF2B5EF4-FFF2-40B4-BE49-F238E27FC236}">
                <a16:creationId xmlns:a16="http://schemas.microsoft.com/office/drawing/2014/main" id="{7095B44D-041E-4DC3-A3B8-C4DBA721F0CF}"/>
              </a:ext>
            </a:extLst>
          </p:cNvPr>
          <p:cNvGrpSpPr/>
          <p:nvPr/>
        </p:nvGrpSpPr>
        <p:grpSpPr>
          <a:xfrm>
            <a:off x="4980170" y="3862367"/>
            <a:ext cx="508627" cy="492375"/>
            <a:chOff x="3438525" y="2143125"/>
            <a:chExt cx="1397000" cy="1397000"/>
          </a:xfrm>
        </p:grpSpPr>
        <p:sp>
          <p:nvSpPr>
            <p:cNvPr id="55" name="Полилиния 25">
              <a:extLst>
                <a:ext uri="{FF2B5EF4-FFF2-40B4-BE49-F238E27FC236}">
                  <a16:creationId xmlns:a16="http://schemas.microsoft.com/office/drawing/2014/main" id="{82A9CD09-E5BD-4051-A55B-752BE1EA4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8525" y="2143125"/>
              <a:ext cx="1397000" cy="1397000"/>
            </a:xfrm>
            <a:custGeom>
              <a:avLst/>
              <a:gdLst>
                <a:gd name="T0" fmla="*/ 276 w 336"/>
                <a:gd name="T1" fmla="*/ 276 h 336"/>
                <a:gd name="T2" fmla="*/ 60 w 336"/>
                <a:gd name="T3" fmla="*/ 276 h 336"/>
                <a:gd name="T4" fmla="*/ 60 w 336"/>
                <a:gd name="T5" fmla="*/ 60 h 336"/>
                <a:gd name="T6" fmla="*/ 276 w 336"/>
                <a:gd name="T7" fmla="*/ 60 h 336"/>
                <a:gd name="T8" fmla="*/ 276 w 336"/>
                <a:gd name="T9" fmla="*/ 27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336">
                  <a:moveTo>
                    <a:pt x="276" y="276"/>
                  </a:moveTo>
                  <a:cubicBezTo>
                    <a:pt x="217" y="336"/>
                    <a:pt x="120" y="336"/>
                    <a:pt x="60" y="276"/>
                  </a:cubicBezTo>
                  <a:cubicBezTo>
                    <a:pt x="0" y="217"/>
                    <a:pt x="0" y="120"/>
                    <a:pt x="60" y="60"/>
                  </a:cubicBezTo>
                  <a:cubicBezTo>
                    <a:pt x="120" y="0"/>
                    <a:pt x="217" y="0"/>
                    <a:pt x="276" y="60"/>
                  </a:cubicBezTo>
                  <a:cubicBezTo>
                    <a:pt x="336" y="120"/>
                    <a:pt x="336" y="217"/>
                    <a:pt x="276" y="276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0000">
                  <a:srgbClr val="6672E4"/>
                </a:gs>
                <a:gs pos="100000">
                  <a:srgbClr val="882BE5"/>
                </a:gs>
              </a:gsLst>
              <a:lin ang="78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grpSp>
          <p:nvGrpSpPr>
            <p:cNvPr id="56" name="Группа 55">
              <a:extLst>
                <a:ext uri="{FF2B5EF4-FFF2-40B4-BE49-F238E27FC236}">
                  <a16:creationId xmlns:a16="http://schemas.microsoft.com/office/drawing/2014/main" id="{F3A32F3A-3EA3-4F6F-905C-AE7E326402EF}"/>
                </a:ext>
              </a:extLst>
            </p:cNvPr>
            <p:cNvGrpSpPr/>
            <p:nvPr/>
          </p:nvGrpSpPr>
          <p:grpSpPr>
            <a:xfrm>
              <a:off x="3810316" y="2465099"/>
              <a:ext cx="613094" cy="674403"/>
              <a:chOff x="3398838" y="2895601"/>
              <a:chExt cx="346075" cy="346075"/>
            </a:xfrm>
          </p:grpSpPr>
          <p:sp>
            <p:nvSpPr>
              <p:cNvPr id="57" name="Полилиния 49">
                <a:extLst>
                  <a:ext uri="{FF2B5EF4-FFF2-40B4-BE49-F238E27FC236}">
                    <a16:creationId xmlns:a16="http://schemas.microsoft.com/office/drawing/2014/main" id="{740B54FD-C512-4C4B-90F2-B8FE960277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838" y="2986089"/>
                <a:ext cx="82550" cy="58738"/>
              </a:xfrm>
              <a:custGeom>
                <a:avLst/>
                <a:gdLst>
                  <a:gd name="T0" fmla="*/ 14 w 22"/>
                  <a:gd name="T1" fmla="*/ 0 h 16"/>
                  <a:gd name="T2" fmla="*/ 14 w 22"/>
                  <a:gd name="T3" fmla="*/ 6 h 16"/>
                  <a:gd name="T4" fmla="*/ 4 w 22"/>
                  <a:gd name="T5" fmla="*/ 9 h 16"/>
                  <a:gd name="T6" fmla="*/ 0 w 22"/>
                  <a:gd name="T7" fmla="*/ 14 h 16"/>
                  <a:gd name="T8" fmla="*/ 0 w 22"/>
                  <a:gd name="T9" fmla="*/ 16 h 16"/>
                  <a:gd name="T10" fmla="*/ 22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14" y="0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0"/>
                      <a:pt x="0" y="12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2" y="16"/>
                      <a:pt x="22" y="16"/>
                      <a:pt x="22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58" name="Полилиния 50">
                <a:extLst>
                  <a:ext uri="{FF2B5EF4-FFF2-40B4-BE49-F238E27FC236}">
                    <a16:creationId xmlns:a16="http://schemas.microsoft.com/office/drawing/2014/main" id="{4FDC5A8D-821C-42CD-8C45-FB309BF76A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7101" y="2986089"/>
                <a:ext cx="82550" cy="58738"/>
              </a:xfrm>
              <a:custGeom>
                <a:avLst/>
                <a:gdLst>
                  <a:gd name="T0" fmla="*/ 8 w 22"/>
                  <a:gd name="T1" fmla="*/ 0 h 16"/>
                  <a:gd name="T2" fmla="*/ 8 w 22"/>
                  <a:gd name="T3" fmla="*/ 6 h 16"/>
                  <a:gd name="T4" fmla="*/ 18 w 22"/>
                  <a:gd name="T5" fmla="*/ 9 h 16"/>
                  <a:gd name="T6" fmla="*/ 22 w 22"/>
                  <a:gd name="T7" fmla="*/ 14 h 16"/>
                  <a:gd name="T8" fmla="*/ 22 w 22"/>
                  <a:gd name="T9" fmla="*/ 16 h 16"/>
                  <a:gd name="T10" fmla="*/ 0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0" y="10"/>
                      <a:pt x="22" y="12"/>
                      <a:pt x="22" y="14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0" y="16"/>
                      <a:pt x="0" y="16"/>
                      <a:pt x="0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59" name="Овал 51">
                <a:extLst>
                  <a:ext uri="{FF2B5EF4-FFF2-40B4-BE49-F238E27FC236}">
                    <a16:creationId xmlns:a16="http://schemas.microsoft.com/office/drawing/2014/main" id="{627888DD-F7D4-4895-B336-F188BAF1D7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9001" y="2895601"/>
                <a:ext cx="90488" cy="96838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60" name="Полилиния 52">
                <a:extLst>
                  <a:ext uri="{FF2B5EF4-FFF2-40B4-BE49-F238E27FC236}">
                    <a16:creationId xmlns:a16="http://schemas.microsoft.com/office/drawing/2014/main" id="{21C53BAF-A1BD-4D9D-8C56-C5A5E29645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9001" y="2928939"/>
                <a:ext cx="90488" cy="14288"/>
              </a:xfrm>
              <a:custGeom>
                <a:avLst/>
                <a:gdLst>
                  <a:gd name="T0" fmla="*/ 24 w 24"/>
                  <a:gd name="T1" fmla="*/ 2 h 4"/>
                  <a:gd name="T2" fmla="*/ 14 w 24"/>
                  <a:gd name="T3" fmla="*/ 0 h 4"/>
                  <a:gd name="T4" fmla="*/ 0 w 24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24" y="2"/>
                    </a:moveTo>
                    <a:cubicBezTo>
                      <a:pt x="22" y="4"/>
                      <a:pt x="16" y="4"/>
                      <a:pt x="14" y="0"/>
                    </a:cubicBezTo>
                    <a:cubicBezTo>
                      <a:pt x="10" y="4"/>
                      <a:pt x="3" y="4"/>
                      <a:pt x="0" y="1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61" name="Полилиния 53">
                <a:extLst>
                  <a:ext uri="{FF2B5EF4-FFF2-40B4-BE49-F238E27FC236}">
                    <a16:creationId xmlns:a16="http://schemas.microsoft.com/office/drawing/2014/main" id="{B30A39F9-E915-4B71-94A4-3436CE4B98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4101" y="2986089"/>
                <a:ext cx="82550" cy="58738"/>
              </a:xfrm>
              <a:custGeom>
                <a:avLst/>
                <a:gdLst>
                  <a:gd name="T0" fmla="*/ 14 w 22"/>
                  <a:gd name="T1" fmla="*/ 0 h 16"/>
                  <a:gd name="T2" fmla="*/ 14 w 22"/>
                  <a:gd name="T3" fmla="*/ 6 h 16"/>
                  <a:gd name="T4" fmla="*/ 4 w 22"/>
                  <a:gd name="T5" fmla="*/ 9 h 16"/>
                  <a:gd name="T6" fmla="*/ 0 w 22"/>
                  <a:gd name="T7" fmla="*/ 14 h 16"/>
                  <a:gd name="T8" fmla="*/ 0 w 22"/>
                  <a:gd name="T9" fmla="*/ 16 h 16"/>
                  <a:gd name="T10" fmla="*/ 22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14" y="0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0"/>
                      <a:pt x="0" y="12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2" y="16"/>
                      <a:pt x="22" y="16"/>
                      <a:pt x="22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62" name="Полилиния 54">
                <a:extLst>
                  <a:ext uri="{FF2B5EF4-FFF2-40B4-BE49-F238E27FC236}">
                    <a16:creationId xmlns:a16="http://schemas.microsoft.com/office/drawing/2014/main" id="{92A91763-2FE9-4F49-81B3-F46A318882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2363" y="2986089"/>
                <a:ext cx="82550" cy="58738"/>
              </a:xfrm>
              <a:custGeom>
                <a:avLst/>
                <a:gdLst>
                  <a:gd name="T0" fmla="*/ 8 w 22"/>
                  <a:gd name="T1" fmla="*/ 0 h 16"/>
                  <a:gd name="T2" fmla="*/ 8 w 22"/>
                  <a:gd name="T3" fmla="*/ 6 h 16"/>
                  <a:gd name="T4" fmla="*/ 18 w 22"/>
                  <a:gd name="T5" fmla="*/ 9 h 16"/>
                  <a:gd name="T6" fmla="*/ 22 w 22"/>
                  <a:gd name="T7" fmla="*/ 14 h 16"/>
                  <a:gd name="T8" fmla="*/ 22 w 22"/>
                  <a:gd name="T9" fmla="*/ 16 h 16"/>
                  <a:gd name="T10" fmla="*/ 0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0" y="10"/>
                      <a:pt x="22" y="12"/>
                      <a:pt x="22" y="14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0" y="16"/>
                      <a:pt x="0" y="16"/>
                      <a:pt x="0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63" name="Овал 55">
                <a:extLst>
                  <a:ext uri="{FF2B5EF4-FFF2-40B4-BE49-F238E27FC236}">
                    <a16:creationId xmlns:a16="http://schemas.microsoft.com/office/drawing/2014/main" id="{5D56157D-44A4-414B-A115-7805674113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4263" y="2895601"/>
                <a:ext cx="90488" cy="96838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64" name="Полилиния 56">
                <a:extLst>
                  <a:ext uri="{FF2B5EF4-FFF2-40B4-BE49-F238E27FC236}">
                    <a16:creationId xmlns:a16="http://schemas.microsoft.com/office/drawing/2014/main" id="{62DA9A80-F152-45F5-94C2-BB31EDA3C0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4263" y="2928939"/>
                <a:ext cx="90488" cy="14288"/>
              </a:xfrm>
              <a:custGeom>
                <a:avLst/>
                <a:gdLst>
                  <a:gd name="T0" fmla="*/ 24 w 24"/>
                  <a:gd name="T1" fmla="*/ 2 h 4"/>
                  <a:gd name="T2" fmla="*/ 14 w 24"/>
                  <a:gd name="T3" fmla="*/ 0 h 4"/>
                  <a:gd name="T4" fmla="*/ 0 w 24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24" y="2"/>
                    </a:moveTo>
                    <a:cubicBezTo>
                      <a:pt x="22" y="4"/>
                      <a:pt x="16" y="4"/>
                      <a:pt x="14" y="0"/>
                    </a:cubicBezTo>
                    <a:cubicBezTo>
                      <a:pt x="10" y="4"/>
                      <a:pt x="3" y="4"/>
                      <a:pt x="0" y="1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65" name="Полилиния 57">
                <a:extLst>
                  <a:ext uri="{FF2B5EF4-FFF2-40B4-BE49-F238E27FC236}">
                    <a16:creationId xmlns:a16="http://schemas.microsoft.com/office/drawing/2014/main" id="{003EFD2E-CF90-4AC0-BEC7-7BC6856481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7263" y="3181351"/>
                <a:ext cx="82550" cy="60325"/>
              </a:xfrm>
              <a:custGeom>
                <a:avLst/>
                <a:gdLst>
                  <a:gd name="T0" fmla="*/ 14 w 22"/>
                  <a:gd name="T1" fmla="*/ 0 h 16"/>
                  <a:gd name="T2" fmla="*/ 14 w 22"/>
                  <a:gd name="T3" fmla="*/ 6 h 16"/>
                  <a:gd name="T4" fmla="*/ 4 w 22"/>
                  <a:gd name="T5" fmla="*/ 9 h 16"/>
                  <a:gd name="T6" fmla="*/ 0 w 22"/>
                  <a:gd name="T7" fmla="*/ 14 h 16"/>
                  <a:gd name="T8" fmla="*/ 0 w 22"/>
                  <a:gd name="T9" fmla="*/ 16 h 16"/>
                  <a:gd name="T10" fmla="*/ 22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14" y="0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0"/>
                      <a:pt x="0" y="12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2" y="16"/>
                      <a:pt x="22" y="16"/>
                      <a:pt x="22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66" name="Полилиния 58">
                <a:extLst>
                  <a:ext uri="{FF2B5EF4-FFF2-40B4-BE49-F238E27FC236}">
                    <a16:creationId xmlns:a16="http://schemas.microsoft.com/office/drawing/2014/main" id="{17D242C7-DED5-4760-974B-1C0C2CEDE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938" y="3181351"/>
                <a:ext cx="82550" cy="60325"/>
              </a:xfrm>
              <a:custGeom>
                <a:avLst/>
                <a:gdLst>
                  <a:gd name="T0" fmla="*/ 8 w 22"/>
                  <a:gd name="T1" fmla="*/ 0 h 16"/>
                  <a:gd name="T2" fmla="*/ 8 w 22"/>
                  <a:gd name="T3" fmla="*/ 6 h 16"/>
                  <a:gd name="T4" fmla="*/ 18 w 22"/>
                  <a:gd name="T5" fmla="*/ 9 h 16"/>
                  <a:gd name="T6" fmla="*/ 22 w 22"/>
                  <a:gd name="T7" fmla="*/ 14 h 16"/>
                  <a:gd name="T8" fmla="*/ 22 w 22"/>
                  <a:gd name="T9" fmla="*/ 16 h 16"/>
                  <a:gd name="T10" fmla="*/ 0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0" y="10"/>
                      <a:pt x="22" y="12"/>
                      <a:pt x="22" y="14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0" y="16"/>
                      <a:pt x="0" y="16"/>
                      <a:pt x="0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67" name="Овал 59">
                <a:extLst>
                  <a:ext uri="{FF2B5EF4-FFF2-40B4-BE49-F238E27FC236}">
                    <a16:creationId xmlns:a16="http://schemas.microsoft.com/office/drawing/2014/main" id="{4029ED17-8FD3-4AF2-A688-F0EE0CED0B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7426" y="3090864"/>
                <a:ext cx="88900" cy="96838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68" name="Полилиния 60">
                <a:extLst>
                  <a:ext uri="{FF2B5EF4-FFF2-40B4-BE49-F238E27FC236}">
                    <a16:creationId xmlns:a16="http://schemas.microsoft.com/office/drawing/2014/main" id="{635ABD1D-573A-4AEB-BA17-43168A9B8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7426" y="3124201"/>
                <a:ext cx="88900" cy="15875"/>
              </a:xfrm>
              <a:custGeom>
                <a:avLst/>
                <a:gdLst>
                  <a:gd name="T0" fmla="*/ 24 w 24"/>
                  <a:gd name="T1" fmla="*/ 2 h 4"/>
                  <a:gd name="T2" fmla="*/ 14 w 24"/>
                  <a:gd name="T3" fmla="*/ 0 h 4"/>
                  <a:gd name="T4" fmla="*/ 0 w 24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24" y="2"/>
                    </a:moveTo>
                    <a:cubicBezTo>
                      <a:pt x="22" y="4"/>
                      <a:pt x="16" y="4"/>
                      <a:pt x="14" y="0"/>
                    </a:cubicBezTo>
                    <a:cubicBezTo>
                      <a:pt x="10" y="4"/>
                      <a:pt x="3" y="4"/>
                      <a:pt x="0" y="1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69" name="Линия 61">
                <a:extLst>
                  <a:ext uri="{FF2B5EF4-FFF2-40B4-BE49-F238E27FC236}">
                    <a16:creationId xmlns:a16="http://schemas.microsoft.com/office/drawing/2014/main" id="{5DC54740-A0D8-4879-95BC-57FB1ACC3E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1226" y="3074989"/>
                <a:ext cx="38100" cy="38100"/>
              </a:xfrm>
              <a:prstGeom prst="lin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70" name="Линия 62">
                <a:extLst>
                  <a:ext uri="{FF2B5EF4-FFF2-40B4-BE49-F238E27FC236}">
                    <a16:creationId xmlns:a16="http://schemas.microsoft.com/office/drawing/2014/main" id="{E3DB3D49-FAF6-4080-AE40-81CF5899A3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54426" y="3074989"/>
                <a:ext cx="38100" cy="38100"/>
              </a:xfrm>
              <a:prstGeom prst="lin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</p:grpSp>
      <p:sp>
        <p:nvSpPr>
          <p:cNvPr id="71" name="Надпись 336">
            <a:extLst>
              <a:ext uri="{FF2B5EF4-FFF2-40B4-BE49-F238E27FC236}">
                <a16:creationId xmlns:a16="http://schemas.microsoft.com/office/drawing/2014/main" id="{3380BC47-47FB-44F3-9E0B-80B83E426031}"/>
              </a:ext>
            </a:extLst>
          </p:cNvPr>
          <p:cNvSpPr txBox="1"/>
          <p:nvPr/>
        </p:nvSpPr>
        <p:spPr>
          <a:xfrm>
            <a:off x="5596395" y="5134672"/>
            <a:ext cx="290387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>
              <a:lnSpc>
                <a:spcPct val="80000"/>
              </a:lnSpc>
            </a:pPr>
            <a:r>
              <a:rPr lang="uk-UA" sz="20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Націлена на розвиток</a:t>
            </a:r>
            <a:endParaRPr lang="ru-RU" sz="20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9DE6A47E-C4CC-416D-9C28-3273394521C8}"/>
              </a:ext>
            </a:extLst>
          </p:cNvPr>
          <p:cNvSpPr/>
          <p:nvPr/>
        </p:nvSpPr>
        <p:spPr>
          <a:xfrm>
            <a:off x="5560490" y="5455435"/>
            <a:ext cx="2360747" cy="110799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>
              <a:lnSpc>
                <a:spcPct val="80000"/>
              </a:lnSpc>
            </a:pPr>
            <a:r>
              <a:rPr lang="uk-UA" b="1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розвивати в учнів впевненість у своїх здібностях та формувати ключові компетентності</a:t>
            </a:r>
            <a:endParaRPr lang="ru-RU" b="1" i="1" dirty="0">
              <a:solidFill>
                <a:srgbClr val="002060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3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7409" y="4971355"/>
            <a:ext cx="458831" cy="454881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989" y="5069891"/>
            <a:ext cx="291670" cy="281064"/>
          </a:xfrm>
          <a:prstGeom prst="rect">
            <a:avLst/>
          </a:prstGeom>
        </p:spPr>
      </p:pic>
      <p:sp>
        <p:nvSpPr>
          <p:cNvPr id="74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8048" y="3634767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r>
              <a:rPr lang="ru-RU" dirty="0"/>
              <a:t> </a:t>
            </a:r>
          </a:p>
        </p:txBody>
      </p:sp>
      <p:sp>
        <p:nvSpPr>
          <p:cNvPr id="75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7066" y="3634767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r>
              <a:rPr lang="ru-RU" dirty="0"/>
              <a:t>  </a:t>
            </a:r>
          </a:p>
        </p:txBody>
      </p:sp>
      <p:sp>
        <p:nvSpPr>
          <p:cNvPr id="76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6904" y="3642678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77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3156" y="3634767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78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4983" y="3642678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79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2509" y="3639614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80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0035" y="3639614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r>
              <a:rPr lang="ru-RU" dirty="0"/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302232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223" y="113211"/>
            <a:ext cx="7984127" cy="157747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n w="1905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400" b="1" dirty="0" err="1">
                <a:ln w="1905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2400" b="1" dirty="0">
                <a:ln w="1905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1905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400" b="1" dirty="0">
                <a:ln w="1905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b="1" dirty="0" err="1">
                <a:ln w="1905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ru-RU" sz="2400" b="1" dirty="0">
                <a:ln w="1905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dirty="0">
                <a:ln w="1905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>
                <a:ln w="1905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sz="2400" b="1" dirty="0">
                <a:ln w="1905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 «СИСТЕМА ОЦІНЮВАННЯ  </a:t>
            </a:r>
            <a:br>
              <a:rPr lang="ru-RU" sz="2400" b="1" dirty="0">
                <a:ln w="1905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n w="1905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ЗДОБУВАЧІВ ОСВІТИ»</a:t>
            </a:r>
            <a:endParaRPr lang="en-US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41" y="1755910"/>
            <a:ext cx="7886700" cy="5032375"/>
          </a:xfrm>
        </p:spPr>
        <p:txBody>
          <a:bodyPr/>
          <a:lstStyle/>
          <a:p>
            <a:pPr marL="0" indent="0" algn="ctr">
              <a:buNone/>
            </a:pPr>
            <a:endParaRPr lang="uk-UA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800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uk-UA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800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800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uk-UA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800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uk-UA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670559" y="1441318"/>
            <a:ext cx="7602582" cy="11015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lnSpc>
                <a:spcPct val="80000"/>
              </a:lnSpc>
              <a:spcAft>
                <a:spcPts val="750"/>
              </a:spcAft>
              <a:defRPr/>
            </a:pPr>
            <a:r>
              <a:rPr lang="ru-RU" b="1" kern="0" dirty="0" err="1">
                <a:solidFill>
                  <a:srgbClr val="0000CC"/>
                </a:solidFill>
                <a:latin typeface="Cambria"/>
                <a:ea typeface="Calibri"/>
                <a:cs typeface="Times New Roman"/>
              </a:rPr>
              <a:t>Вимога</a:t>
            </a:r>
            <a:r>
              <a:rPr lang="ru-RU" b="1" kern="0" dirty="0">
                <a:solidFill>
                  <a:srgbClr val="0000CC"/>
                </a:solidFill>
                <a:latin typeface="Cambria"/>
                <a:ea typeface="Calibri"/>
                <a:cs typeface="Times New Roman"/>
              </a:rPr>
              <a:t> 1:</a:t>
            </a:r>
          </a:p>
          <a:p>
            <a:pPr algn="ctr" defTabSz="685800">
              <a:lnSpc>
                <a:spcPct val="80000"/>
              </a:lnSpc>
              <a:spcAft>
                <a:spcPts val="750"/>
              </a:spcAft>
              <a:defRPr/>
            </a:pP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2.1.Наявність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відкритої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,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прозорої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і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зрозумілої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для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здобувачів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освіти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системи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оцінювання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їх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навчальних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досягнень</a:t>
            </a:r>
            <a:endParaRPr lang="ru-RU" b="1" kern="0" dirty="0">
              <a:solidFill>
                <a:sysClr val="windowText" lastClr="000000"/>
              </a:solidFill>
              <a:latin typeface="Cambria"/>
              <a:ea typeface="Calibri"/>
              <a:cs typeface="Times New Roman"/>
            </a:endParaRPr>
          </a:p>
          <a:p>
            <a:pPr algn="ctr" defTabSz="685800">
              <a:spcAft>
                <a:spcPts val="750"/>
              </a:spcAft>
              <a:defRPr/>
            </a:pPr>
            <a:r>
              <a:rPr lang="uk-UA" b="1" kern="0" dirty="0">
                <a:solidFill>
                  <a:srgbClr val="FF0000"/>
                </a:solidFill>
                <a:latin typeface="Cambria"/>
                <a:ea typeface="Calibri"/>
                <a:cs typeface="Times New Roman"/>
              </a:rPr>
              <a:t>(3 критерії)</a:t>
            </a:r>
            <a:endParaRPr lang="ru-RU" b="1" kern="0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559" y="2725788"/>
            <a:ext cx="7602583" cy="13931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lnSpc>
                <a:spcPct val="80000"/>
              </a:lnSpc>
              <a:defRPr/>
            </a:pPr>
            <a:endParaRPr lang="ru-RU" b="1" kern="0" dirty="0">
              <a:solidFill>
                <a:sysClr val="windowText" lastClr="000000"/>
              </a:solidFill>
              <a:latin typeface="Cambria" panose="02040503050406030204" pitchFamily="18" charset="0"/>
              <a:ea typeface="Calibri"/>
              <a:cs typeface="Times New Roman"/>
            </a:endParaRPr>
          </a:p>
          <a:p>
            <a:pPr algn="ctr" defTabSz="685800">
              <a:lnSpc>
                <a:spcPct val="80000"/>
              </a:lnSpc>
              <a:defRPr/>
            </a:pPr>
            <a:r>
              <a:rPr lang="ru-RU" b="1" kern="0" dirty="0">
                <a:solidFill>
                  <a:srgbClr val="0000CC"/>
                </a:solidFill>
                <a:latin typeface="Cambria" panose="02040503050406030204" pitchFamily="18" charset="0"/>
                <a:ea typeface="Calibri"/>
                <a:cs typeface="Times New Roman"/>
              </a:rPr>
              <a:t>Вимога2:</a:t>
            </a:r>
          </a:p>
          <a:p>
            <a:pPr algn="ctr" defTabSz="685800">
              <a:lnSpc>
                <a:spcPct val="80000"/>
              </a:lnSpc>
              <a:defRPr/>
            </a:pP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2.2.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Застосування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внутрішнього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моніторингу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,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що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передбачає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систематичне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відстеження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та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коригування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результатів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навчання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кожного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здобувача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освіти</a:t>
            </a:r>
            <a:endParaRPr lang="ru-RU" b="1" kern="0" dirty="0">
              <a:solidFill>
                <a:sysClr val="windowText" lastClr="000000"/>
              </a:solidFill>
              <a:latin typeface="Cambria" panose="02040503050406030204" pitchFamily="18" charset="0"/>
              <a:ea typeface="Calibri"/>
              <a:cs typeface="Times New Roman"/>
            </a:endParaRPr>
          </a:p>
          <a:p>
            <a:pPr algn="ctr" defTabSz="685800">
              <a:lnSpc>
                <a:spcPct val="80000"/>
              </a:lnSpc>
              <a:defRPr/>
            </a:pPr>
            <a:endParaRPr lang="ru-RU" sz="600" b="1" kern="0" dirty="0">
              <a:solidFill>
                <a:sysClr val="windowText" lastClr="000000"/>
              </a:solidFill>
              <a:latin typeface="Cambria" panose="02040503050406030204" pitchFamily="18" charset="0"/>
              <a:ea typeface="Calibri"/>
              <a:cs typeface="Times New Roman"/>
            </a:endParaRPr>
          </a:p>
          <a:p>
            <a:pPr algn="ctr" defTabSz="685800">
              <a:defRPr/>
            </a:pPr>
            <a:r>
              <a:rPr lang="ru-RU" b="1" kern="0" dirty="0">
                <a:solidFill>
                  <a:srgbClr val="FF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(2 </a:t>
            </a:r>
            <a:r>
              <a:rPr lang="ru-RU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критерії</a:t>
            </a:r>
            <a:r>
              <a:rPr lang="ru-RU" b="1" kern="0" dirty="0">
                <a:solidFill>
                  <a:srgbClr val="FF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)</a:t>
            </a: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70559" y="4223658"/>
            <a:ext cx="7602583" cy="1071153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lnSpc>
                <a:spcPct val="80000"/>
              </a:lnSpc>
              <a:defRPr/>
            </a:pPr>
            <a:r>
              <a:rPr lang="ru-RU" b="1" kern="0" dirty="0" err="1">
                <a:solidFill>
                  <a:srgbClr val="0000CC"/>
                </a:solidFill>
                <a:latin typeface="Cambria" panose="02040503050406030204" pitchFamily="18" charset="0"/>
                <a:ea typeface="Calibri"/>
                <a:cs typeface="Times New Roman"/>
              </a:rPr>
              <a:t>Вимога</a:t>
            </a:r>
            <a:r>
              <a:rPr lang="ru-RU" b="1" kern="0" dirty="0">
                <a:solidFill>
                  <a:srgbClr val="0000CC"/>
                </a:solidFill>
                <a:latin typeface="Cambria" panose="02040503050406030204" pitchFamily="18" charset="0"/>
                <a:ea typeface="Calibri"/>
                <a:cs typeface="Times New Roman"/>
              </a:rPr>
              <a:t> 3:</a:t>
            </a:r>
          </a:p>
          <a:p>
            <a:pPr algn="just" defTabSz="685800">
              <a:lnSpc>
                <a:spcPct val="80000"/>
              </a:lnSpc>
              <a:defRPr/>
            </a:pP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2.3.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Спрямованість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системи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оцінювання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на </a:t>
            </a:r>
            <a:r>
              <a:rPr lang="uk-UA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формування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у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здобувачів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освіти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відповідальності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за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результати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свого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навчання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,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здатності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до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самооцінювання</a:t>
            </a:r>
            <a:r>
              <a:rPr lang="ru-RU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</a:t>
            </a:r>
          </a:p>
          <a:p>
            <a:pPr algn="just" defTabSz="685800">
              <a:lnSpc>
                <a:spcPct val="80000"/>
              </a:lnSpc>
              <a:defRPr/>
            </a:pPr>
            <a:endParaRPr lang="ru-RU" sz="600" b="1" kern="0" dirty="0">
              <a:solidFill>
                <a:sysClr val="windowText" lastClr="000000"/>
              </a:solidFill>
              <a:latin typeface="Cambria" panose="02040503050406030204" pitchFamily="18" charset="0"/>
              <a:ea typeface="Calibri"/>
              <a:cs typeface="Times New Roman"/>
            </a:endParaRPr>
          </a:p>
          <a:p>
            <a:pPr algn="ctr" defTabSz="685800">
              <a:lnSpc>
                <a:spcPct val="80000"/>
              </a:lnSpc>
              <a:defRPr/>
            </a:pPr>
            <a:r>
              <a:rPr lang="ru-RU" b="1" kern="0" dirty="0">
                <a:solidFill>
                  <a:srgbClr val="FF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(2 </a:t>
            </a:r>
            <a:r>
              <a:rPr lang="ru-RU" b="1" kern="0" dirty="0" err="1">
                <a:solidFill>
                  <a:srgbClr val="FF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критерії</a:t>
            </a:r>
            <a:r>
              <a:rPr lang="ru-RU" b="1" kern="0" dirty="0">
                <a:solidFill>
                  <a:srgbClr val="FF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33600" y="5477692"/>
            <a:ext cx="6305007" cy="120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uk-UA" b="1" i="1" dirty="0">
                <a:solidFill>
                  <a:srgbClr val="FF0000"/>
                </a:solidFill>
                <a:cs typeface="Segoe UI" panose="020B0502040204020203" pitchFamily="34" charset="0"/>
              </a:rPr>
              <a:t>Вимога / правило</a:t>
            </a:r>
            <a:r>
              <a:rPr lang="uk-UA" i="1" dirty="0">
                <a:solidFill>
                  <a:srgbClr val="002060"/>
                </a:solidFill>
                <a:cs typeface="Segoe UI" panose="020B0502040204020203" pitchFamily="34" charset="0"/>
              </a:rPr>
              <a:t> – настанова, порада щодо забезпечення якості освітньої діяльності та якості освіти.</a:t>
            </a:r>
          </a:p>
          <a:p>
            <a:pPr>
              <a:lnSpc>
                <a:spcPct val="80000"/>
              </a:lnSpc>
            </a:pPr>
            <a:endParaRPr lang="uk-UA" i="1" dirty="0">
              <a:solidFill>
                <a:srgbClr val="002060"/>
              </a:solidFill>
              <a:cs typeface="Segoe UI" panose="020B0502040204020203" pitchFamily="34" charset="0"/>
            </a:endParaRPr>
          </a:p>
          <a:p>
            <a:pPr>
              <a:lnSpc>
                <a:spcPct val="80000"/>
              </a:lnSpc>
            </a:pPr>
            <a:r>
              <a:rPr lang="uk-UA" b="1" i="1" dirty="0">
                <a:solidFill>
                  <a:srgbClr val="FF0000"/>
                </a:solidFill>
                <a:cs typeface="Segoe UI" panose="020B0502040204020203" pitchFamily="34" charset="0"/>
              </a:rPr>
              <a:t>Критерій</a:t>
            </a:r>
            <a:r>
              <a:rPr lang="uk-UA" i="1" dirty="0">
                <a:solidFill>
                  <a:srgbClr val="002060"/>
                </a:solidFill>
                <a:cs typeface="Segoe UI" panose="020B0502040204020203" pitchFamily="34" charset="0"/>
              </a:rPr>
              <a:t> – мірило для оцінювання окремих компонентів.</a:t>
            </a:r>
            <a:endParaRPr lang="ru-RU" i="1" dirty="0">
              <a:solidFill>
                <a:srgbClr val="002060"/>
              </a:solidFill>
              <a:cs typeface="Segoe UI" panose="020B0502040204020203" pitchFamily="34" charset="0"/>
            </a:endParaRPr>
          </a:p>
          <a:p>
            <a:pPr>
              <a:lnSpc>
                <a:spcPct val="80000"/>
              </a:lnSpc>
            </a:pPr>
            <a:endParaRPr lang="ru-RU" i="1" dirty="0">
              <a:solidFill>
                <a:srgbClr val="002060"/>
              </a:solidFill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721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6583" y="87086"/>
            <a:ext cx="6365966" cy="59435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FF0000"/>
                </a:solidFill>
              </a:rPr>
              <a:t>НАПРЯМ 2</a:t>
            </a:r>
          </a:p>
          <a:p>
            <a:pPr algn="ctr"/>
            <a:r>
              <a:rPr lang="uk-UA" sz="2000" b="1" dirty="0">
                <a:solidFill>
                  <a:srgbClr val="FF0000"/>
                </a:solidFill>
              </a:rPr>
              <a:t>СИСТЕМА ОЦІНЮВАННЯ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338" y="757118"/>
            <a:ext cx="8943702" cy="7266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lnSpc>
                <a:spcPct val="80000"/>
              </a:lnSpc>
              <a:spcAft>
                <a:spcPts val="750"/>
              </a:spcAft>
              <a:defRPr/>
            </a:pPr>
            <a:r>
              <a:rPr lang="ru-RU" sz="1600" b="1" kern="0" dirty="0">
                <a:solidFill>
                  <a:srgbClr val="C00000"/>
                </a:solidFill>
                <a:latin typeface="Cambria"/>
                <a:ea typeface="Calibri"/>
                <a:cs typeface="Times New Roman"/>
              </a:rPr>
              <a:t>ВИМОГА</a:t>
            </a:r>
          </a:p>
          <a:p>
            <a:pPr algn="ctr" defTabSz="685800">
              <a:lnSpc>
                <a:spcPct val="80000"/>
              </a:lnSpc>
              <a:spcAft>
                <a:spcPts val="750"/>
              </a:spcAft>
              <a:defRPr/>
            </a:pP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1.Наявність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відкритої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,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прозорої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і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зрозумілої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для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здобувачів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освіти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системи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оцінювання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їх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навчальних</a:t>
            </a:r>
            <a:r>
              <a:rPr lang="ru-RU" b="1" kern="0" dirty="0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 </a:t>
            </a:r>
            <a:r>
              <a:rPr lang="ru-RU" b="1" kern="0" dirty="0" err="1">
                <a:solidFill>
                  <a:sysClr val="windowText" lastClr="000000"/>
                </a:solidFill>
                <a:latin typeface="Cambria"/>
                <a:ea typeface="Calibri"/>
                <a:cs typeface="Times New Roman"/>
              </a:rPr>
              <a:t>досягнень</a:t>
            </a:r>
            <a:endParaRPr lang="ru-RU" b="1" kern="0" dirty="0">
              <a:solidFill>
                <a:sysClr val="windowText" lastClr="000000"/>
              </a:solidFill>
              <a:latin typeface="Cambria"/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5463" y="1689463"/>
            <a:ext cx="2995748" cy="966651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rgbClr val="FF0000"/>
                </a:solidFill>
              </a:rPr>
              <a:t>КРИТЕРІЙ 1:</a:t>
            </a:r>
          </a:p>
          <a:p>
            <a:pPr algn="ctr"/>
            <a:r>
              <a:rPr lang="uk-UA" sz="1200" b="1" dirty="0">
                <a:solidFill>
                  <a:schemeClr val="tx1"/>
                </a:solidFill>
              </a:rPr>
              <a:t>Здобувачі освіти отримують від педагогічних працівників інформацію про критерії, правила та процедури оцінювання навчальних досягнень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22468" y="1689463"/>
            <a:ext cx="2734491" cy="944877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rgbClr val="FF0000"/>
                </a:solidFill>
              </a:rPr>
              <a:t>КРИТЕРІЙ 2:</a:t>
            </a:r>
          </a:p>
          <a:p>
            <a:pPr algn="ctr"/>
            <a:r>
              <a:rPr lang="uk-UA" sz="1200" b="1" dirty="0">
                <a:solidFill>
                  <a:schemeClr val="tx1"/>
                </a:solidFill>
              </a:rPr>
              <a:t>Система оцінювання в закладі освіти сприяє реалізації </a:t>
            </a:r>
            <a:r>
              <a:rPr lang="uk-UA" sz="1200" b="1" dirty="0" err="1">
                <a:solidFill>
                  <a:schemeClr val="tx1"/>
                </a:solidFill>
              </a:rPr>
              <a:t>компетентнісного</a:t>
            </a:r>
            <a:r>
              <a:rPr lang="uk-UA" sz="1200" b="1" dirty="0">
                <a:solidFill>
                  <a:schemeClr val="tx1"/>
                </a:solidFill>
              </a:rPr>
              <a:t> підходу до навчання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57256" y="1689463"/>
            <a:ext cx="2725784" cy="944878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rgbClr val="FF0000"/>
                </a:solidFill>
              </a:rPr>
              <a:t>КРИТЕРІЙ 3:</a:t>
            </a:r>
          </a:p>
          <a:p>
            <a:pPr algn="ctr"/>
            <a:r>
              <a:rPr lang="uk-UA" sz="1200" b="1" dirty="0">
                <a:solidFill>
                  <a:schemeClr val="tx1"/>
                </a:solidFill>
              </a:rPr>
              <a:t>Здобувачі освіти вважають оцінювання навчальних досягнень справедливим і об’єктивним</a:t>
            </a:r>
            <a:endParaRPr lang="en-US" sz="1200" b="1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4698276" y="594359"/>
            <a:ext cx="8708" cy="87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5" idx="2"/>
          </p:cNvCxnSpPr>
          <p:nvPr/>
        </p:nvCxnSpPr>
        <p:spPr>
          <a:xfrm flipH="1">
            <a:off x="2233749" y="1483719"/>
            <a:ext cx="2377440" cy="162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4611189" y="1534883"/>
            <a:ext cx="8708" cy="169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2"/>
          </p:cNvCxnSpPr>
          <p:nvPr/>
        </p:nvCxnSpPr>
        <p:spPr>
          <a:xfrm>
            <a:off x="4611189" y="1483719"/>
            <a:ext cx="2094411" cy="1230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6" idx="2"/>
          </p:cNvCxnSpPr>
          <p:nvPr/>
        </p:nvCxnSpPr>
        <p:spPr>
          <a:xfrm>
            <a:off x="1663337" y="2656114"/>
            <a:ext cx="0" cy="470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619897" y="2634337"/>
            <a:ext cx="0" cy="383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8" idx="2"/>
          </p:cNvCxnSpPr>
          <p:nvPr/>
        </p:nvCxnSpPr>
        <p:spPr>
          <a:xfrm>
            <a:off x="7720148" y="2634341"/>
            <a:ext cx="13063" cy="544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261257" y="2821578"/>
            <a:ext cx="2690949" cy="106244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rgbClr val="FF0000"/>
                </a:solidFill>
              </a:rPr>
              <a:t>ІНДИКАТОР 1:</a:t>
            </a:r>
          </a:p>
          <a:p>
            <a:pPr algn="ctr"/>
            <a:r>
              <a:rPr lang="uk-UA" sz="1200" b="1" dirty="0">
                <a:solidFill>
                  <a:schemeClr val="tx1"/>
                </a:solidFill>
              </a:rPr>
              <a:t>Частка учнів, яка отримує вичерпну інформацію щодо критеріїв оцінювання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422468" y="2821575"/>
            <a:ext cx="2734491" cy="107986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rgbClr val="FF0000"/>
                </a:solidFill>
              </a:rPr>
              <a:t>ІНДИКАТОР 2:</a:t>
            </a:r>
          </a:p>
          <a:p>
            <a:pPr algn="ctr"/>
            <a:r>
              <a:rPr lang="uk-UA" sz="1200" b="1" dirty="0">
                <a:solidFill>
                  <a:schemeClr val="tx1"/>
                </a:solidFill>
              </a:rPr>
              <a:t>Частка вчителів, які застосовують систему оцінювання, спрямовану на реалізацію </a:t>
            </a:r>
            <a:r>
              <a:rPr lang="uk-UA" sz="1200" b="1" dirty="0" err="1">
                <a:solidFill>
                  <a:schemeClr val="tx1"/>
                </a:solidFill>
              </a:rPr>
              <a:t>компетентнісного</a:t>
            </a:r>
            <a:r>
              <a:rPr lang="uk-UA" sz="1200" b="1" dirty="0">
                <a:solidFill>
                  <a:schemeClr val="tx1"/>
                </a:solidFill>
              </a:rPr>
              <a:t> підходу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505302" y="2825926"/>
            <a:ext cx="2481943" cy="107986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200" dirty="0"/>
          </a:p>
          <a:p>
            <a:pPr algn="ctr"/>
            <a:r>
              <a:rPr lang="uk-UA" sz="1200" b="1" dirty="0">
                <a:solidFill>
                  <a:srgbClr val="FF0000"/>
                </a:solidFill>
              </a:rPr>
              <a:t>ІНДИКАТОР 3:</a:t>
            </a:r>
          </a:p>
          <a:p>
            <a:pPr algn="ctr"/>
            <a:r>
              <a:rPr lang="uk-UA" sz="1200" b="1" dirty="0">
                <a:solidFill>
                  <a:schemeClr val="tx1"/>
                </a:solidFill>
              </a:rPr>
              <a:t>Частка учнів, які вважають оцінювання результатів їх навчання справедливим і об’єктивним</a:t>
            </a:r>
          </a:p>
          <a:p>
            <a:pPr algn="ctr"/>
            <a:endParaRPr lang="en-US" sz="1200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7492" y="4161611"/>
            <a:ext cx="4284616" cy="588922"/>
          </a:xfrm>
          <a:prstGeom prst="roundRect">
            <a:avLst/>
          </a:prstGeom>
          <a:solidFill>
            <a:srgbClr val="3EDD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rgbClr val="FF0000"/>
                </a:solidFill>
              </a:rPr>
              <a:t>МЕТОД ОТРИМАННЯ ІНФОРМАЦІЇ 1:</a:t>
            </a:r>
          </a:p>
          <a:p>
            <a:pPr algn="ctr"/>
            <a:r>
              <a:rPr lang="uk-UA" sz="1200" b="1" dirty="0">
                <a:solidFill>
                  <a:schemeClr val="tx1"/>
                </a:solidFill>
              </a:rPr>
              <a:t>Спостереження за проведенням навчального заняття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754877" y="4144190"/>
            <a:ext cx="4280261" cy="606343"/>
          </a:xfrm>
          <a:prstGeom prst="roundRect">
            <a:avLst/>
          </a:prstGeom>
          <a:solidFill>
            <a:srgbClr val="3EDD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rgbClr val="FF0000"/>
                </a:solidFill>
              </a:rPr>
              <a:t>МЕТОД ОТРИМАННЯ ІНФОРМАЦІЇ 2:</a:t>
            </a:r>
          </a:p>
          <a:p>
            <a:pPr algn="ctr"/>
            <a:r>
              <a:rPr lang="uk-UA" sz="1200" b="1" dirty="0">
                <a:solidFill>
                  <a:schemeClr val="tx1"/>
                </a:solidFill>
              </a:rPr>
              <a:t>Опитування учнів</a:t>
            </a:r>
            <a:endParaRPr lang="en-US" sz="1200" b="1" dirty="0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1506583" y="3884024"/>
            <a:ext cx="0" cy="209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25" idx="2"/>
          </p:cNvCxnSpPr>
          <p:nvPr/>
        </p:nvCxnSpPr>
        <p:spPr>
          <a:xfrm>
            <a:off x="1606732" y="3884024"/>
            <a:ext cx="3217816" cy="2264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3690257" y="3959133"/>
            <a:ext cx="596538" cy="1458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4781004" y="3962396"/>
            <a:ext cx="696686" cy="100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27" idx="2"/>
          </p:cNvCxnSpPr>
          <p:nvPr/>
        </p:nvCxnSpPr>
        <p:spPr>
          <a:xfrm flipH="1">
            <a:off x="4180114" y="3905789"/>
            <a:ext cx="3566160" cy="209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7837715" y="3930830"/>
            <a:ext cx="139338" cy="174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470262" y="4904566"/>
            <a:ext cx="3614057" cy="5889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rgbClr val="FF0000"/>
                </a:solidFill>
              </a:rPr>
              <a:t>ДЖЕРЕЛО ОТРИМАННЯ ІНФОРМАЦІЇ:</a:t>
            </a:r>
          </a:p>
          <a:p>
            <a:pPr algn="ctr"/>
            <a:r>
              <a:rPr lang="uk-UA" sz="1200" b="1" dirty="0">
                <a:solidFill>
                  <a:schemeClr val="tx1"/>
                </a:solidFill>
              </a:rPr>
              <a:t>Висновок за результатами спостереження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5120642" y="4904566"/>
            <a:ext cx="3448592" cy="624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rgbClr val="FF0000"/>
                </a:solidFill>
              </a:rPr>
              <a:t>ДЖЕРЕЛО ОТРИМАННЯ ІНФОРМАЦІЇ:</a:t>
            </a:r>
          </a:p>
          <a:p>
            <a:pPr algn="ctr"/>
            <a:r>
              <a:rPr lang="uk-UA" sz="1200" b="1" dirty="0">
                <a:solidFill>
                  <a:schemeClr val="tx1"/>
                </a:solidFill>
              </a:rPr>
              <a:t>Аналіз анкет учнів</a:t>
            </a: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2081348" y="4750533"/>
            <a:ext cx="0" cy="1540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29" idx="2"/>
          </p:cNvCxnSpPr>
          <p:nvPr/>
        </p:nvCxnSpPr>
        <p:spPr>
          <a:xfrm flipH="1">
            <a:off x="6877590" y="4750533"/>
            <a:ext cx="17418" cy="214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2081348" y="5528845"/>
            <a:ext cx="715194" cy="1627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stCxn id="45" idx="2"/>
          </p:cNvCxnSpPr>
          <p:nvPr/>
        </p:nvCxnSpPr>
        <p:spPr>
          <a:xfrm flipH="1">
            <a:off x="6310444" y="5528845"/>
            <a:ext cx="534494" cy="139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Скругленный прямоугольник 59"/>
          <p:cNvSpPr/>
          <p:nvPr/>
        </p:nvSpPr>
        <p:spPr>
          <a:xfrm>
            <a:off x="2151018" y="5682878"/>
            <a:ext cx="5329646" cy="103035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rgbClr val="FF0000"/>
                </a:solidFill>
              </a:rPr>
              <a:t>РІВЕНЬ ОСВІТНЬОЇ ДІЯЛЬНОСТІ:</a:t>
            </a:r>
          </a:p>
          <a:p>
            <a:r>
              <a:rPr lang="uk-UA" sz="1400" dirty="0">
                <a:solidFill>
                  <a:schemeClr val="tx1"/>
                </a:solidFill>
              </a:rPr>
              <a:t>-  </a:t>
            </a:r>
            <a:r>
              <a:rPr lang="uk-UA" sz="1400" b="1" dirty="0">
                <a:solidFill>
                  <a:schemeClr val="tx1"/>
                </a:solidFill>
              </a:rPr>
              <a:t>високий; </a:t>
            </a:r>
          </a:p>
          <a:p>
            <a:r>
              <a:rPr lang="uk-UA" sz="1400" b="1" dirty="0">
                <a:solidFill>
                  <a:schemeClr val="tx1"/>
                </a:solidFill>
              </a:rPr>
              <a:t>- достатній;</a:t>
            </a:r>
          </a:p>
          <a:p>
            <a:r>
              <a:rPr lang="uk-UA" sz="1400" b="1" dirty="0">
                <a:solidFill>
                  <a:schemeClr val="tx1"/>
                </a:solidFill>
              </a:rPr>
              <a:t>- вимагає покращення;</a:t>
            </a:r>
          </a:p>
          <a:p>
            <a:r>
              <a:rPr lang="uk-UA" sz="1400" b="1" dirty="0">
                <a:solidFill>
                  <a:schemeClr val="tx1"/>
                </a:solidFill>
              </a:rPr>
              <a:t>- низький</a:t>
            </a:r>
          </a:p>
        </p:txBody>
      </p:sp>
    </p:spTree>
    <p:extLst>
      <p:ext uri="{BB962C8B-B14F-4D97-AF65-F5344CB8AC3E}">
        <p14:creationId xmlns:p14="http://schemas.microsoft.com/office/powerpoint/2010/main" val="34431172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3960334" y="2263201"/>
            <a:ext cx="4828976" cy="1359793"/>
            <a:chOff x="313176" y="67989"/>
            <a:chExt cx="4828976" cy="1359793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313176" y="67989"/>
              <a:ext cx="4828976" cy="135979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313176" y="67989"/>
              <a:ext cx="4354723" cy="13597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80010" bIns="80010" numCol="1" spcCol="1270" anchor="t" anchorCtr="0">
              <a:noAutofit/>
            </a:bodyPr>
            <a:lstStyle/>
            <a:p>
              <a:pPr lvl="0" algn="l" defTabSz="933450">
                <a:lnSpc>
                  <a:spcPct val="8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Здобувачі освіти отримують від педагогічних працівників інформацію про критерії, правила та процедури оцінювання навчальних досягнень</a:t>
              </a: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3960334" y="3690984"/>
            <a:ext cx="4224140" cy="873865"/>
            <a:chOff x="313176" y="1495772"/>
            <a:chExt cx="4828976" cy="135979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13176" y="1495772"/>
              <a:ext cx="4828976" cy="135979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TextBox 12"/>
            <p:cNvSpPr txBox="1"/>
            <p:nvPr/>
          </p:nvSpPr>
          <p:spPr>
            <a:xfrm>
              <a:off x="313176" y="1495773"/>
              <a:ext cx="4828976" cy="8572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80010" bIns="80010" numCol="1" spcCol="1270" anchor="t" anchorCtr="0">
              <a:noAutofit/>
            </a:bodyPr>
            <a:lstStyle/>
            <a:p>
              <a:pPr lvl="0" algn="l" defTabSz="933450">
                <a:lnSpc>
                  <a:spcPct val="8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Система оцінюванн</a:t>
              </a:r>
              <a:r>
                <a:rPr lang="uk-UA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в ліцеї</a:t>
              </a:r>
              <a:r>
                <a:rPr lang="uk-UA" sz="20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сприяє реалізації компетентнісного підходу</a:t>
              </a: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3960334" y="4939306"/>
            <a:ext cx="4224140" cy="976227"/>
            <a:chOff x="313176" y="2744094"/>
            <a:chExt cx="4828976" cy="1539254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313176" y="2923555"/>
              <a:ext cx="4828976" cy="135979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TextBox 10"/>
            <p:cNvSpPr txBox="1"/>
            <p:nvPr/>
          </p:nvSpPr>
          <p:spPr>
            <a:xfrm>
              <a:off x="313176" y="2744094"/>
              <a:ext cx="4828976" cy="13597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80010" bIns="80010" numCol="1" spcCol="1270" anchor="t" anchorCtr="0">
              <a:noAutofit/>
            </a:bodyPr>
            <a:lstStyle/>
            <a:p>
              <a:pPr lvl="0" algn="l" defTabSz="933450">
                <a:lnSpc>
                  <a:spcPct val="8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uk-UA" sz="20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Здобувачі освіти вважають </a:t>
              </a:r>
            </a:p>
            <a:p>
              <a:pPr lvl="0" algn="l" defTabSz="933450">
                <a:lnSpc>
                  <a:spcPct val="8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uk-UA" sz="20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оцінювання результатів навчання </a:t>
              </a:r>
            </a:p>
            <a:p>
              <a:pPr lvl="0" algn="l" defTabSz="933450">
                <a:lnSpc>
                  <a:spcPct val="8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справедливим і об'єктивним </a:t>
              </a: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60" y="2329724"/>
            <a:ext cx="2459874" cy="3481416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</p:pic>
      <p:sp>
        <p:nvSpPr>
          <p:cNvPr id="17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503" y="2374473"/>
            <a:ext cx="479739" cy="46273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8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506" y="5012962"/>
            <a:ext cx="479738" cy="456345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9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505" y="3773549"/>
            <a:ext cx="479738" cy="456345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00872" y="137624"/>
            <a:ext cx="63409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u="sng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Вимога/правило</a:t>
            </a:r>
            <a:r>
              <a:rPr lang="uk-UA" b="1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2.1.</a:t>
            </a:r>
          </a:p>
          <a:p>
            <a:pPr algn="ctr"/>
            <a:endParaRPr lang="uk-UA" b="1" dirty="0">
              <a:ln>
                <a:solidFill>
                  <a:srgbClr val="80000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r>
              <a:rPr lang="uk-UA" b="1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НАЯВНІСТЬ ВІДКРИТОЇ, ПРОЗОРОЇ</a:t>
            </a:r>
            <a:r>
              <a:rPr lang="ru-RU" b="1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b="1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 ЗРОЗУМІЛОЇ ДЛЯ ЗДОБУВАЧІВ ОСВІТИ СИСТЕМИ ОЦІНЮВАННЯ</a:t>
            </a:r>
            <a:r>
              <a:rPr lang="ru-RU" b="1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b="1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ЇХ НАВЧАЛЬНИХ ДОСЯГНЕНЬ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32270" y="3851027"/>
            <a:ext cx="598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32270" y="2469110"/>
            <a:ext cx="591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25195" y="5084052"/>
            <a:ext cx="598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73564" y="2263201"/>
            <a:ext cx="48711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algn="ctr"/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algn="ctr"/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algn="ctr"/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algn="ctr"/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</a:p>
          <a:p>
            <a:pPr algn="ctr"/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DE6A47E-C4CC-416D-9C28-3273394521C8}"/>
              </a:ext>
            </a:extLst>
          </p:cNvPr>
          <p:cNvSpPr/>
          <p:nvPr/>
        </p:nvSpPr>
        <p:spPr>
          <a:xfrm>
            <a:off x="3871242" y="5986623"/>
            <a:ext cx="4645877" cy="39882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r" rtl="0">
              <a:lnSpc>
                <a:spcPct val="80000"/>
              </a:lnSpc>
            </a:pPr>
            <a:r>
              <a:rPr lang="uk-UA" sz="1600" b="1" i="1" dirty="0">
                <a:solidFill>
                  <a:srgbClr val="FF0000"/>
                </a:solidFill>
                <a:latin typeface="+mj-lt"/>
                <a:cs typeface="Segoe UI" panose="020B0502040204020203" pitchFamily="34" charset="0"/>
              </a:rPr>
              <a:t>Критерій</a:t>
            </a:r>
            <a:r>
              <a:rPr lang="uk-UA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 – мірило для оцінювання окремих компонентів</a:t>
            </a:r>
            <a:endParaRPr lang="ru-RU" sz="1600" i="1" dirty="0">
              <a:solidFill>
                <a:srgbClr val="002060"/>
              </a:solidFill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976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398969" y="2047587"/>
            <a:ext cx="410452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i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 ІНФОРМУВАННЯ </a:t>
            </a:r>
          </a:p>
          <a:p>
            <a:pPr algn="ctr">
              <a:lnSpc>
                <a:spcPct val="80000"/>
              </a:lnSpc>
            </a:pPr>
            <a:r>
              <a:rPr lang="ru-RU" b="1" i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 правила і процедури навчальних досягнень учнів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170" y="104504"/>
            <a:ext cx="8011887" cy="151134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t" anchorCtr="0">
            <a:noAutofit/>
          </a:bodyPr>
          <a:lstStyle/>
          <a:p>
            <a:pPr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2.1.1</a:t>
            </a:r>
            <a:endParaRPr lang="uk-UA" sz="2000" b="1" kern="1200" dirty="0">
              <a:ln>
                <a:solidFill>
                  <a:srgbClr val="800000"/>
                </a:solidFill>
              </a:ln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</a:t>
            </a:r>
          </a:p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правила та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endParaRPr lang="uk-UA" sz="2000" b="1" kern="1200" dirty="0">
              <a:ln>
                <a:solidFill>
                  <a:srgbClr val="80000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kern="1200" dirty="0">
                <a:ln>
                  <a:solidFill>
                    <a:srgbClr val="800000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kern="1200" dirty="0">
              <a:ln>
                <a:solidFill>
                  <a:srgbClr val="800000"/>
                </a:solidFill>
              </a:ln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0" name="Схема 39"/>
          <p:cNvGraphicFramePr/>
          <p:nvPr/>
        </p:nvGraphicFramePr>
        <p:xfrm>
          <a:off x="814975" y="3114729"/>
          <a:ext cx="3272511" cy="3514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A74D15AA-4B45-41B5-A81C-97FCBF019951}"/>
              </a:ext>
            </a:extLst>
          </p:cNvPr>
          <p:cNvSpPr/>
          <p:nvPr/>
        </p:nvSpPr>
        <p:spPr>
          <a:xfrm>
            <a:off x="5442857" y="4877337"/>
            <a:ext cx="3278078" cy="984885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>
              <a:lnSpc>
                <a:spcPct val="80000"/>
              </a:lnSpc>
            </a:pPr>
            <a:r>
              <a:rPr lang="uk-UA" sz="1600" b="1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Формуючи систему оцінювання у закладі освіти, потрібно пам'ятати, що оцінка </a:t>
            </a:r>
            <a:r>
              <a:rPr lang="uk-UA" sz="1600" b="1" i="1" u="sng" dirty="0">
                <a:solidFill>
                  <a:srgbClr val="0070C0"/>
                </a:solidFill>
                <a:latin typeface="+mj-lt"/>
                <a:cs typeface="Segoe UI" panose="020B0502040204020203" pitchFamily="34" charset="0"/>
              </a:rPr>
              <a:t>має стимулювати учнів до навчання, а не використовуватись для покарання</a:t>
            </a:r>
            <a:endParaRPr lang="ru-RU" sz="1600" b="1" i="1" u="sng" dirty="0">
              <a:solidFill>
                <a:srgbClr val="0070C0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42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317607" y="4033104"/>
            <a:ext cx="4468127" cy="96350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rot="16200000">
            <a:off x="-1752357" y="4454679"/>
            <a:ext cx="437098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b="1" dirty="0">
                <a:solidFill>
                  <a:srgbClr val="FF0000"/>
                </a:solidFill>
                <a:latin typeface="Times New Roman"/>
                <a:ea typeface="Calibri" pitchFamily="34" charset="0"/>
                <a:cs typeface="Times New Roman" pitchFamily="18" charset="0"/>
              </a:rPr>
              <a:t>На початку навчального року!</a:t>
            </a:r>
            <a:endParaRPr lang="uk-UA" b="1" dirty="0">
              <a:solidFill>
                <a:prstClr val="black"/>
              </a:solidFill>
              <a:latin typeface="Times New Roman"/>
              <a:cs typeface="Arial" pitchFamily="34" charset="0"/>
            </a:endParaRPr>
          </a:p>
        </p:txBody>
      </p:sp>
      <p:sp>
        <p:nvSpPr>
          <p:cNvPr id="43" name="Rectangle 1"/>
          <p:cNvSpPr>
            <a:spLocks noChangeArrowheads="1"/>
          </p:cNvSpPr>
          <p:nvPr/>
        </p:nvSpPr>
        <p:spPr bwMode="auto">
          <a:xfrm>
            <a:off x="4728369" y="2318431"/>
            <a:ext cx="421941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b="1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Система забезпечення якості в закладах освіти (внутрішня система забезпечення якості освіти) може включати </a:t>
            </a:r>
            <a:r>
              <a:rPr lang="uk-UA" b="1" i="1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ОПРИЛЮДНЕНІ </a:t>
            </a:r>
            <a:r>
              <a:rPr lang="uk-UA" b="1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критерії, правила і процедури оцінювання здобувачів освіти</a:t>
            </a:r>
          </a:p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uk-UA" sz="7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400" b="1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ЗУ «Про освіту»,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400" b="1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ст. 41, п. 3</a:t>
            </a:r>
          </a:p>
        </p:txBody>
      </p:sp>
      <p:sp>
        <p:nvSpPr>
          <p:cNvPr id="51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551" y="4488794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52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6569" y="4488794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53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6407" y="4496705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54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2659" y="4488794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55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4486" y="4496705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56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2012" y="4493641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57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538" y="4493641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4868091" y="4653877"/>
            <a:ext cx="7131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69988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2549" y="269966"/>
            <a:ext cx="771579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2.1.1. </a:t>
            </a:r>
          </a:p>
          <a:p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</a:t>
            </a:r>
          </a:p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правила та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u="sng" dirty="0" err="1">
                <a:solidFill>
                  <a:srgbClr val="00B050"/>
                </a:solidFill>
              </a:rPr>
              <a:t>Індикатори</a:t>
            </a:r>
            <a:r>
              <a:rPr lang="ru-RU" sz="2000" b="1" u="sng" dirty="0">
                <a:solidFill>
                  <a:srgbClr val="00B050"/>
                </a:solidFill>
              </a:rPr>
              <a:t> </a:t>
            </a:r>
            <a:r>
              <a:rPr lang="ru-RU" sz="2000" b="1" u="sng" dirty="0" err="1">
                <a:solidFill>
                  <a:srgbClr val="00B050"/>
                </a:solidFill>
              </a:rPr>
              <a:t>оцінювання</a:t>
            </a:r>
            <a:r>
              <a:rPr lang="ru-RU" sz="2000" b="1" u="sng" dirty="0">
                <a:solidFill>
                  <a:srgbClr val="00B050"/>
                </a:solidFill>
              </a:rPr>
              <a:t> 2.1.1.1. </a:t>
            </a:r>
          </a:p>
          <a:p>
            <a:r>
              <a:rPr lang="ru-RU" sz="2000" b="1" dirty="0">
                <a:solidFill>
                  <a:srgbClr val="00B050"/>
                </a:solidFill>
              </a:rPr>
              <a:t>У </a:t>
            </a:r>
            <a:r>
              <a:rPr lang="ru-RU" sz="2000" b="1" dirty="0" err="1">
                <a:solidFill>
                  <a:srgbClr val="00B050"/>
                </a:solidFill>
              </a:rPr>
              <a:t>закладі</a:t>
            </a:r>
            <a:r>
              <a:rPr lang="ru-RU" sz="2000" b="1" dirty="0">
                <a:solidFill>
                  <a:srgbClr val="00B050"/>
                </a:solidFill>
              </a:rPr>
              <a:t> </a:t>
            </a:r>
            <a:r>
              <a:rPr lang="ru-RU" sz="2000" b="1" dirty="0" err="1">
                <a:solidFill>
                  <a:srgbClr val="00B050"/>
                </a:solidFill>
              </a:rPr>
              <a:t>оприлюднено</a:t>
            </a:r>
            <a:r>
              <a:rPr lang="ru-RU" sz="2000" b="1" dirty="0">
                <a:solidFill>
                  <a:srgbClr val="00B050"/>
                </a:solidFill>
              </a:rPr>
              <a:t> </a:t>
            </a:r>
            <a:r>
              <a:rPr lang="ru-RU" sz="2000" b="1" dirty="0" err="1">
                <a:solidFill>
                  <a:srgbClr val="00B050"/>
                </a:solidFill>
              </a:rPr>
              <a:t>критерії</a:t>
            </a:r>
            <a:r>
              <a:rPr lang="ru-RU" sz="2000" b="1" dirty="0">
                <a:solidFill>
                  <a:srgbClr val="00B050"/>
                </a:solidFill>
              </a:rPr>
              <a:t>, правила та </a:t>
            </a:r>
            <a:r>
              <a:rPr lang="ru-RU" sz="2000" b="1" dirty="0" err="1">
                <a:solidFill>
                  <a:srgbClr val="00B050"/>
                </a:solidFill>
              </a:rPr>
              <a:t>процедури</a:t>
            </a:r>
            <a:r>
              <a:rPr lang="ru-RU" sz="2000" b="1" dirty="0">
                <a:solidFill>
                  <a:srgbClr val="00B050"/>
                </a:solidFill>
              </a:rPr>
              <a:t> </a:t>
            </a:r>
            <a:r>
              <a:rPr lang="ru-RU" sz="2000" b="1" dirty="0" err="1">
                <a:solidFill>
                  <a:srgbClr val="00B050"/>
                </a:solidFill>
              </a:rPr>
              <a:t>оцінювання</a:t>
            </a:r>
            <a:r>
              <a:rPr lang="ru-RU" sz="2000" b="1" dirty="0">
                <a:solidFill>
                  <a:srgbClr val="00B050"/>
                </a:solidFill>
              </a:rPr>
              <a:t> </a:t>
            </a:r>
            <a:r>
              <a:rPr lang="ru-RU" sz="2000" b="1" dirty="0" err="1">
                <a:solidFill>
                  <a:srgbClr val="00B050"/>
                </a:solidFill>
              </a:rPr>
              <a:t>результатів</a:t>
            </a:r>
            <a:r>
              <a:rPr lang="ru-RU" sz="2000" b="1" dirty="0">
                <a:solidFill>
                  <a:srgbClr val="00B050"/>
                </a:solidFill>
              </a:rPr>
              <a:t> </a:t>
            </a:r>
            <a:r>
              <a:rPr lang="ru-RU" sz="2000" b="1" dirty="0" err="1">
                <a:solidFill>
                  <a:srgbClr val="00B050"/>
                </a:solidFill>
              </a:rPr>
              <a:t>навчання</a:t>
            </a:r>
            <a:r>
              <a:rPr lang="ru-RU" sz="2000" b="1" dirty="0">
                <a:solidFill>
                  <a:srgbClr val="00B050"/>
                </a:solidFill>
              </a:rPr>
              <a:t>.</a:t>
            </a:r>
          </a:p>
          <a:p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image9.png" descr="Диаграмма ответов в Формах. Вопрос: 4.    Як здобувачі освіти дізнаються про критерії, за якими Ви оцінюєте їх навчальні досягнення? (можливо обрати декілька варіантів відповідей). Количество ответов: 38 ответов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39634" y="3045798"/>
            <a:ext cx="8438606" cy="3677218"/>
          </a:xfrm>
          <a:prstGeom prst="rect">
            <a:avLst/>
          </a:prstGeom>
          <a:ln/>
        </p:spPr>
      </p:pic>
      <p:sp>
        <p:nvSpPr>
          <p:cNvPr id="3" name="TextBox 2"/>
          <p:cNvSpPr txBox="1"/>
          <p:nvPr/>
        </p:nvSpPr>
        <p:spPr>
          <a:xfrm>
            <a:off x="165463" y="2682239"/>
            <a:ext cx="1733006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Учитель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751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4.png" descr="Диаграмма ответов в Формах. Вопрос: 8. Як ви дізнаєтесь про критерії, правила та процедури за якими   оцінюють Ваші  навчальні досягнення? (можливо обрати декілька варіантів відповідей). Количество ответов: 22 ответа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17714" y="2499360"/>
            <a:ext cx="8238309" cy="4241074"/>
          </a:xfrm>
          <a:prstGeom prst="rect">
            <a:avLst/>
          </a:prstGeom>
          <a:ln/>
        </p:spPr>
      </p:pic>
      <p:sp>
        <p:nvSpPr>
          <p:cNvPr id="3" name="Прямоугольник 2"/>
          <p:cNvSpPr/>
          <p:nvPr/>
        </p:nvSpPr>
        <p:spPr>
          <a:xfrm>
            <a:off x="296091" y="78378"/>
            <a:ext cx="745453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2.1.1 </a:t>
            </a:r>
          </a:p>
          <a:p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правила та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u="sng" dirty="0" err="1">
                <a:solidFill>
                  <a:srgbClr val="00B050"/>
                </a:solidFill>
              </a:rPr>
              <a:t>Індикатори</a:t>
            </a:r>
            <a:r>
              <a:rPr lang="ru-RU" b="1" u="sng" dirty="0">
                <a:solidFill>
                  <a:srgbClr val="00B050"/>
                </a:solidFill>
              </a:rPr>
              <a:t> </a:t>
            </a:r>
            <a:r>
              <a:rPr lang="ru-RU" b="1" u="sng" dirty="0" err="1">
                <a:solidFill>
                  <a:srgbClr val="00B050"/>
                </a:solidFill>
              </a:rPr>
              <a:t>оцінювання</a:t>
            </a:r>
            <a:r>
              <a:rPr lang="ru-RU" b="1" u="sng" dirty="0">
                <a:solidFill>
                  <a:srgbClr val="00B050"/>
                </a:solidFill>
              </a:rPr>
              <a:t> </a:t>
            </a:r>
            <a:r>
              <a:rPr lang="ru-RU" b="1" u="sng" dirty="0">
                <a:solidFill>
                  <a:srgbClr val="0070C0"/>
                </a:solidFill>
              </a:rPr>
              <a:t>2.1.1.1. </a:t>
            </a:r>
          </a:p>
          <a:p>
            <a:r>
              <a:rPr lang="ru-RU" b="1" dirty="0">
                <a:solidFill>
                  <a:srgbClr val="00B050"/>
                </a:solidFill>
              </a:rPr>
              <a:t>У </a:t>
            </a:r>
            <a:r>
              <a:rPr lang="ru-RU" b="1" dirty="0" err="1">
                <a:solidFill>
                  <a:srgbClr val="00B050"/>
                </a:solidFill>
              </a:rPr>
              <a:t>закладі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оприлюднено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критерії</a:t>
            </a:r>
            <a:r>
              <a:rPr lang="ru-RU" b="1" dirty="0">
                <a:solidFill>
                  <a:srgbClr val="00B050"/>
                </a:solidFill>
              </a:rPr>
              <a:t>, правила та </a:t>
            </a:r>
            <a:r>
              <a:rPr lang="ru-RU" b="1" dirty="0" err="1">
                <a:solidFill>
                  <a:srgbClr val="00B050"/>
                </a:solidFill>
              </a:rPr>
              <a:t>процедури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оцінювання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результатів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навчання</a:t>
            </a:r>
            <a:r>
              <a:rPr lang="ru-RU" b="1" dirty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" y="2063931"/>
            <a:ext cx="1375955" cy="369332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Учні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4082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5.png" descr="Диаграмма ответов в Формах. Вопрос: 5. Ви отримуєте  інформацію про критерії, правила і процедури оцінювання навчальних досягнень?. Количество ответов: 22 ответа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23109" y="2717073"/>
            <a:ext cx="7114902" cy="3840481"/>
          </a:xfrm>
          <a:prstGeom prst="rect">
            <a:avLst/>
          </a:prstGeom>
          <a:ln/>
        </p:spPr>
      </p:pic>
      <p:sp>
        <p:nvSpPr>
          <p:cNvPr id="3" name="Прямоугольник 2"/>
          <p:cNvSpPr/>
          <p:nvPr/>
        </p:nvSpPr>
        <p:spPr>
          <a:xfrm>
            <a:off x="357051" y="217714"/>
            <a:ext cx="739357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2.1.1 </a:t>
            </a:r>
          </a:p>
          <a:p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правила та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u="sng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sz="2000" b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2.1.1.2. </a:t>
            </a:r>
          </a:p>
          <a:p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правила і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669" y="3387634"/>
            <a:ext cx="853440" cy="400110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uk-UA" sz="2000" b="1" dirty="0"/>
              <a:t>Учні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84789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2.png" descr="Диаграмма ответов в Формах. Вопрос: 6.    Ви отримуєте інформацію про критерії, правила і процедури оцінювання навчальних досягнень учнів?. Количество ответов: 27 ответов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44137" y="2673530"/>
            <a:ext cx="8090263" cy="4032069"/>
          </a:xfrm>
          <a:prstGeom prst="rect">
            <a:avLst/>
          </a:prstGeom>
          <a:ln/>
        </p:spPr>
      </p:pic>
      <p:sp>
        <p:nvSpPr>
          <p:cNvPr id="3" name="Прямоугольник 2"/>
          <p:cNvSpPr/>
          <p:nvPr/>
        </p:nvSpPr>
        <p:spPr>
          <a:xfrm>
            <a:off x="330926" y="60960"/>
            <a:ext cx="79335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2.1.1 </a:t>
            </a:r>
          </a:p>
          <a:p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та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u="sng" dirty="0" err="1">
                <a:solidFill>
                  <a:srgbClr val="00B050"/>
                </a:solidFill>
              </a:rPr>
              <a:t>Індикатори</a:t>
            </a:r>
            <a:r>
              <a:rPr lang="ru-RU" sz="2000" b="1" u="sng" dirty="0">
                <a:solidFill>
                  <a:srgbClr val="00B050"/>
                </a:solidFill>
              </a:rPr>
              <a:t> </a:t>
            </a:r>
            <a:r>
              <a:rPr lang="ru-RU" sz="2000" b="1" u="sng" dirty="0" err="1">
                <a:solidFill>
                  <a:srgbClr val="00B050"/>
                </a:solidFill>
              </a:rPr>
              <a:t>оцінювання</a:t>
            </a:r>
            <a:r>
              <a:rPr lang="ru-RU" sz="2000" b="1" u="sng" dirty="0">
                <a:solidFill>
                  <a:srgbClr val="00B050"/>
                </a:solidFill>
              </a:rPr>
              <a:t> </a:t>
            </a:r>
            <a:r>
              <a:rPr lang="ru-RU" sz="2000" b="1" u="sng" dirty="0">
                <a:solidFill>
                  <a:srgbClr val="0000CC"/>
                </a:solidFill>
              </a:rPr>
              <a:t>2.1.1.2. </a:t>
            </a:r>
          </a:p>
          <a:p>
            <a:r>
              <a:rPr lang="ru-RU" sz="2000" b="1" dirty="0" err="1">
                <a:solidFill>
                  <a:srgbClr val="00B050"/>
                </a:solidFill>
              </a:rPr>
              <a:t>Частка</a:t>
            </a:r>
            <a:r>
              <a:rPr lang="ru-RU" sz="2000" b="1" dirty="0">
                <a:solidFill>
                  <a:srgbClr val="00B050"/>
                </a:solidFill>
              </a:rPr>
              <a:t> </a:t>
            </a:r>
            <a:r>
              <a:rPr lang="ru-RU" sz="2000" b="1" dirty="0" err="1">
                <a:solidFill>
                  <a:srgbClr val="00B050"/>
                </a:solidFill>
              </a:rPr>
              <a:t>учнів</a:t>
            </a:r>
            <a:r>
              <a:rPr lang="ru-RU" sz="2000" b="1" dirty="0">
                <a:solidFill>
                  <a:srgbClr val="00B050"/>
                </a:solidFill>
              </a:rPr>
              <a:t>, </a:t>
            </a:r>
            <a:r>
              <a:rPr lang="ru-RU" sz="2000" b="1" dirty="0" err="1">
                <a:solidFill>
                  <a:srgbClr val="00B050"/>
                </a:solidFill>
              </a:rPr>
              <a:t>які</a:t>
            </a:r>
            <a:r>
              <a:rPr lang="ru-RU" sz="2000" b="1" dirty="0">
                <a:solidFill>
                  <a:srgbClr val="00B050"/>
                </a:solidFill>
              </a:rPr>
              <a:t> в </a:t>
            </a:r>
            <a:r>
              <a:rPr lang="ru-RU" sz="2000" b="1" dirty="0" err="1">
                <a:solidFill>
                  <a:srgbClr val="00B050"/>
                </a:solidFill>
              </a:rPr>
              <a:t>закладі</a:t>
            </a:r>
            <a:r>
              <a:rPr lang="ru-RU" sz="2000" b="1" dirty="0">
                <a:solidFill>
                  <a:srgbClr val="00B050"/>
                </a:solidFill>
              </a:rPr>
              <a:t> </a:t>
            </a:r>
            <a:r>
              <a:rPr lang="ru-RU" sz="2000" b="1" dirty="0" err="1">
                <a:solidFill>
                  <a:srgbClr val="00B050"/>
                </a:solidFill>
              </a:rPr>
              <a:t>освіти</a:t>
            </a:r>
            <a:r>
              <a:rPr lang="ru-RU" sz="2000" b="1" dirty="0">
                <a:solidFill>
                  <a:srgbClr val="00B050"/>
                </a:solidFill>
              </a:rPr>
              <a:t> </a:t>
            </a:r>
            <a:r>
              <a:rPr lang="ru-RU" sz="2000" b="1" dirty="0" err="1">
                <a:solidFill>
                  <a:srgbClr val="00B050"/>
                </a:solidFill>
              </a:rPr>
              <a:t>отримують</a:t>
            </a:r>
            <a:r>
              <a:rPr lang="ru-RU" sz="2000" b="1" dirty="0">
                <a:solidFill>
                  <a:srgbClr val="00B050"/>
                </a:solidFill>
              </a:rPr>
              <a:t> </a:t>
            </a:r>
            <a:r>
              <a:rPr lang="ru-RU" sz="2000" b="1" dirty="0" err="1">
                <a:solidFill>
                  <a:srgbClr val="00B050"/>
                </a:solidFill>
              </a:rPr>
              <a:t>інформацію</a:t>
            </a:r>
            <a:r>
              <a:rPr lang="ru-RU" sz="2000" b="1" dirty="0">
                <a:solidFill>
                  <a:srgbClr val="00B050"/>
                </a:solidFill>
              </a:rPr>
              <a:t> про </a:t>
            </a:r>
            <a:r>
              <a:rPr lang="ru-RU" sz="2000" b="1" dirty="0" err="1">
                <a:solidFill>
                  <a:srgbClr val="00B050"/>
                </a:solidFill>
              </a:rPr>
              <a:t>критерії</a:t>
            </a:r>
            <a:r>
              <a:rPr lang="ru-RU" sz="2000" b="1" dirty="0">
                <a:solidFill>
                  <a:srgbClr val="00B050"/>
                </a:solidFill>
              </a:rPr>
              <a:t>, правила і </a:t>
            </a:r>
            <a:r>
              <a:rPr lang="ru-RU" sz="2000" b="1" dirty="0" err="1">
                <a:solidFill>
                  <a:srgbClr val="00B050"/>
                </a:solidFill>
              </a:rPr>
              <a:t>процедури</a:t>
            </a:r>
            <a:r>
              <a:rPr lang="ru-RU" sz="2000" b="1" dirty="0">
                <a:solidFill>
                  <a:srgbClr val="00B050"/>
                </a:solidFill>
              </a:rPr>
              <a:t> </a:t>
            </a:r>
            <a:r>
              <a:rPr lang="ru-RU" sz="2000" b="1" dirty="0" err="1">
                <a:solidFill>
                  <a:srgbClr val="00B050"/>
                </a:solidFill>
              </a:rPr>
              <a:t>оцінювання</a:t>
            </a:r>
            <a:r>
              <a:rPr lang="ru-RU" sz="2000" b="1" dirty="0">
                <a:solidFill>
                  <a:srgbClr val="00B050"/>
                </a:solidFill>
              </a:rPr>
              <a:t> </a:t>
            </a:r>
            <a:r>
              <a:rPr lang="ru-RU" sz="2000" b="1" dirty="0" err="1">
                <a:solidFill>
                  <a:srgbClr val="00B050"/>
                </a:solidFill>
              </a:rPr>
              <a:t>результатів</a:t>
            </a:r>
            <a:r>
              <a:rPr lang="ru-RU" sz="2000" b="1" dirty="0">
                <a:solidFill>
                  <a:srgbClr val="00B050"/>
                </a:solidFill>
              </a:rPr>
              <a:t> </a:t>
            </a:r>
            <a:r>
              <a:rPr lang="ru-RU" sz="2000" b="1" dirty="0" err="1">
                <a:solidFill>
                  <a:srgbClr val="00B050"/>
                </a:solidFill>
              </a:rPr>
              <a:t>навчання</a:t>
            </a:r>
            <a:r>
              <a:rPr lang="ru-RU" sz="2000" b="1" dirty="0">
                <a:solidFill>
                  <a:srgbClr val="00B050"/>
                </a:solidFill>
              </a:rPr>
              <a:t>.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006" y="2420983"/>
            <a:ext cx="1280160" cy="369332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uk-UA" b="1" dirty="0"/>
              <a:t>Батьки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785054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Арка 33"/>
          <p:cNvSpPr/>
          <p:nvPr/>
        </p:nvSpPr>
        <p:spPr>
          <a:xfrm>
            <a:off x="-1880189" y="1681984"/>
            <a:ext cx="5959522" cy="5927804"/>
          </a:xfrm>
          <a:prstGeom prst="blockArc">
            <a:avLst>
              <a:gd name="adj1" fmla="val 19033338"/>
              <a:gd name="adj2" fmla="val 2700000"/>
              <a:gd name="adj3" fmla="val 279"/>
            </a:avLst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TextBox 28"/>
          <p:cNvSpPr txBox="1"/>
          <p:nvPr/>
        </p:nvSpPr>
        <p:spPr>
          <a:xfrm>
            <a:off x="460974" y="261611"/>
            <a:ext cx="7254820" cy="10196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t" anchorCtr="0">
            <a:noAutofit/>
          </a:bodyPr>
          <a:lstStyle/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kern="1200" dirty="0">
                <a:ln>
                  <a:solidFill>
                    <a:srgbClr val="800000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2.1.2</a:t>
            </a:r>
          </a:p>
          <a:p>
            <a:pPr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компетентнісного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endParaRPr lang="uk-UA" sz="2000" b="1" kern="1200" dirty="0">
              <a:ln>
                <a:solidFill>
                  <a:srgbClr val="80000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29467" y="1418790"/>
            <a:ext cx="7919795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Компетентнісний підхід в системі оцінювання здобувачів освіти передбачає оцінювання НЕ лише обсягу засвоєних знань, а те,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ЦІ ЗНАННЯ ВИКОРИСТОВУЮТЬСЯ ДЛЯ ВИРІШЕННЯ ПРИКЛАДНИХ ЗАВДАНЬ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698190" y="2535002"/>
            <a:ext cx="7829938" cy="73621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10459" y="949631"/>
            <a:ext cx="4437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538676" y="995050"/>
            <a:ext cx="4437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974" y="3356597"/>
            <a:ext cx="2789399" cy="2578578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588304" y="2871210"/>
            <a:ext cx="5060958" cy="4739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marL="398860">
              <a:lnSpc>
                <a:spcPct val="80000"/>
              </a:lnSpc>
            </a:pPr>
            <a:endParaRPr lang="ru-RU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8860">
              <a:lnSpc>
                <a:spcPct val="8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Вирішування проблем і прийняття рішень</a:t>
            </a:r>
          </a:p>
          <a:p>
            <a:pPr marL="398860">
              <a:lnSpc>
                <a:spcPct val="80000"/>
              </a:lnSpc>
            </a:pPr>
            <a:endParaRPr lang="ru-RU" sz="7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87010" y="3578401"/>
            <a:ext cx="4762252" cy="4862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marL="398860">
              <a:lnSpc>
                <a:spcPct val="8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Розуміння, а не відтворення фрагментів інформації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37823" y="4357186"/>
            <a:ext cx="4611439" cy="498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marL="398860">
              <a:lnSpc>
                <a:spcPct val="8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 умінь, які визначають здатність працювати в команді</a:t>
            </a:r>
          </a:p>
          <a:p>
            <a:pPr marL="398860">
              <a:lnSpc>
                <a:spcPct val="80000"/>
              </a:lnSpc>
            </a:pPr>
            <a:endParaRPr lang="ru-RU" sz="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74259" y="5111883"/>
            <a:ext cx="4675003" cy="498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marL="473869">
              <a:lnSpc>
                <a:spcPct val="80000"/>
              </a:lnSpc>
            </a:pPr>
            <a:endParaRPr lang="ru-RU" sz="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3869">
              <a:lnSpc>
                <a:spcPct val="8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 слухати, розв’язувати конфлікти, вирішувати дискусійні питання і проблеми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87938" y="5909125"/>
            <a:ext cx="4961324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marL="535781">
              <a:lnSpc>
                <a:spcPct val="80000"/>
              </a:lnSpc>
              <a:tabLst>
                <a:tab pos="535781" algn="l"/>
              </a:tabLst>
            </a:pPr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5781">
              <a:lnSpc>
                <a:spcPct val="80000"/>
              </a:lnSpc>
              <a:tabLst>
                <a:tab pos="535781" algn="l"/>
              </a:tabLs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застосовувати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знання в реальних життєвих ситуаціях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3736017" y="4324461"/>
            <a:ext cx="568203" cy="576964"/>
          </a:xfrm>
          <a:prstGeom prst="ellipse">
            <a:avLst/>
          </a:prstGeom>
          <a:solidFill>
            <a:srgbClr val="FF000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Овал 21"/>
          <p:cNvSpPr/>
          <p:nvPr/>
        </p:nvSpPr>
        <p:spPr>
          <a:xfrm>
            <a:off x="3650859" y="5087199"/>
            <a:ext cx="568203" cy="576964"/>
          </a:xfrm>
          <a:prstGeom prst="ellipse">
            <a:avLst/>
          </a:prstGeom>
          <a:solidFill>
            <a:srgbClr val="FFFF0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Овал 22"/>
          <p:cNvSpPr/>
          <p:nvPr/>
        </p:nvSpPr>
        <p:spPr>
          <a:xfrm>
            <a:off x="3351451" y="5868943"/>
            <a:ext cx="568203" cy="576964"/>
          </a:xfrm>
          <a:prstGeom prst="ellipse">
            <a:avLst/>
          </a:prstGeom>
          <a:solidFill>
            <a:srgbClr val="C832B6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Овал 23"/>
          <p:cNvSpPr/>
          <p:nvPr/>
        </p:nvSpPr>
        <p:spPr>
          <a:xfrm>
            <a:off x="3856083" y="4515139"/>
            <a:ext cx="366735" cy="386285"/>
          </a:xfrm>
          <a:prstGeom prst="ellipse">
            <a:avLst/>
          </a:prstGeom>
          <a:solidFill>
            <a:srgbClr val="FF505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Овал 24"/>
          <p:cNvSpPr/>
          <p:nvPr/>
        </p:nvSpPr>
        <p:spPr>
          <a:xfrm>
            <a:off x="3712598" y="5273319"/>
            <a:ext cx="366735" cy="386285"/>
          </a:xfrm>
          <a:prstGeom prst="ellipse">
            <a:avLst/>
          </a:prstGeom>
          <a:solidFill>
            <a:srgbClr val="FFFF66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Овал 25"/>
          <p:cNvSpPr/>
          <p:nvPr/>
        </p:nvSpPr>
        <p:spPr>
          <a:xfrm>
            <a:off x="3404936" y="6022127"/>
            <a:ext cx="366735" cy="386285"/>
          </a:xfrm>
          <a:prstGeom prst="ellipse">
            <a:avLst/>
          </a:prstGeom>
          <a:solidFill>
            <a:srgbClr val="CC00FF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Овал 26"/>
          <p:cNvSpPr/>
          <p:nvPr/>
        </p:nvSpPr>
        <p:spPr>
          <a:xfrm>
            <a:off x="3640942" y="3541334"/>
            <a:ext cx="568203" cy="576964"/>
          </a:xfrm>
          <a:prstGeom prst="ellipse">
            <a:avLst/>
          </a:prstGeom>
          <a:solidFill>
            <a:srgbClr val="00B0F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Овал 27"/>
          <p:cNvSpPr/>
          <p:nvPr/>
        </p:nvSpPr>
        <p:spPr>
          <a:xfrm>
            <a:off x="3788309" y="3732012"/>
            <a:ext cx="366735" cy="386285"/>
          </a:xfrm>
          <a:prstGeom prst="ellipse">
            <a:avLst/>
          </a:prstGeom>
          <a:solidFill>
            <a:srgbClr val="91C7EB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Овал 30"/>
          <p:cNvSpPr/>
          <p:nvPr/>
        </p:nvSpPr>
        <p:spPr>
          <a:xfrm>
            <a:off x="3318807" y="2830736"/>
            <a:ext cx="568203" cy="5769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2" name="Овал 31"/>
          <p:cNvSpPr/>
          <p:nvPr/>
        </p:nvSpPr>
        <p:spPr>
          <a:xfrm>
            <a:off x="3461386" y="2982885"/>
            <a:ext cx="366735" cy="38628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TextBox 32"/>
          <p:cNvSpPr txBox="1"/>
          <p:nvPr/>
        </p:nvSpPr>
        <p:spPr>
          <a:xfrm>
            <a:off x="527554" y="4197444"/>
            <a:ext cx="2613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</a:t>
            </a:r>
          </a:p>
          <a:p>
            <a:pPr algn="ctr"/>
            <a:r>
              <a:rPr lang="uk-UA" sz="2400" b="1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97743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191589"/>
            <a:ext cx="7367453" cy="2457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b="1" dirty="0">
                <a:ln>
                  <a:solidFill>
                    <a:srgbClr val="800000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2.1.2.</a:t>
            </a:r>
            <a:endParaRPr lang="ru-RU" b="1" dirty="0">
              <a:ln>
                <a:solidFill>
                  <a:srgbClr val="800000"/>
                </a:solidFill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компетентнісного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u="sng" dirty="0" err="1">
                <a:solidFill>
                  <a:srgbClr val="009900"/>
                </a:solidFill>
              </a:rPr>
              <a:t>Індикатор</a:t>
            </a:r>
            <a:r>
              <a:rPr lang="ru-RU" sz="2000" b="1" u="sng" dirty="0">
                <a:solidFill>
                  <a:srgbClr val="009900"/>
                </a:solidFill>
              </a:rPr>
              <a:t> </a:t>
            </a:r>
            <a:r>
              <a:rPr lang="ru-RU" sz="2000" b="1" u="sng" dirty="0" err="1">
                <a:solidFill>
                  <a:srgbClr val="009900"/>
                </a:solidFill>
              </a:rPr>
              <a:t>оцінювання</a:t>
            </a:r>
            <a:r>
              <a:rPr lang="ru-RU" sz="2000" b="1" u="sng" dirty="0">
                <a:solidFill>
                  <a:srgbClr val="009900"/>
                </a:solidFill>
              </a:rPr>
              <a:t> 2.1.2.1. </a:t>
            </a:r>
          </a:p>
          <a:p>
            <a:pPr lvl="0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err="1">
                <a:solidFill>
                  <a:srgbClr val="009900"/>
                </a:solidFill>
              </a:rPr>
              <a:t>Частка</a:t>
            </a:r>
            <a:r>
              <a:rPr lang="ru-RU" sz="2000" b="1" dirty="0">
                <a:solidFill>
                  <a:srgbClr val="009900"/>
                </a:solidFill>
              </a:rPr>
              <a:t> </a:t>
            </a:r>
            <a:r>
              <a:rPr lang="ru-RU" sz="2000" b="1" dirty="0" err="1">
                <a:solidFill>
                  <a:srgbClr val="009900"/>
                </a:solidFill>
              </a:rPr>
              <a:t>педагогічних</a:t>
            </a:r>
            <a:r>
              <a:rPr lang="ru-RU" sz="2000" b="1" dirty="0">
                <a:solidFill>
                  <a:srgbClr val="009900"/>
                </a:solidFill>
              </a:rPr>
              <a:t> </a:t>
            </a:r>
            <a:r>
              <a:rPr lang="ru-RU" sz="2000" b="1" dirty="0" err="1">
                <a:solidFill>
                  <a:srgbClr val="009900"/>
                </a:solidFill>
              </a:rPr>
              <a:t>працівників</a:t>
            </a:r>
            <a:r>
              <a:rPr lang="ru-RU" sz="2000" b="1" dirty="0">
                <a:solidFill>
                  <a:srgbClr val="009900"/>
                </a:solidFill>
              </a:rPr>
              <a:t>, </a:t>
            </a:r>
            <a:r>
              <a:rPr lang="ru-RU" sz="2000" b="1" dirty="0" err="1">
                <a:solidFill>
                  <a:srgbClr val="009900"/>
                </a:solidFill>
              </a:rPr>
              <a:t>які</a:t>
            </a:r>
            <a:r>
              <a:rPr lang="ru-RU" sz="2000" b="1" dirty="0">
                <a:solidFill>
                  <a:srgbClr val="009900"/>
                </a:solidFill>
              </a:rPr>
              <a:t> </a:t>
            </a:r>
            <a:r>
              <a:rPr lang="ru-RU" sz="2000" b="1" dirty="0" err="1">
                <a:solidFill>
                  <a:srgbClr val="009900"/>
                </a:solidFill>
              </a:rPr>
              <a:t>застосовують</a:t>
            </a:r>
            <a:r>
              <a:rPr lang="ru-RU" sz="2000" b="1" dirty="0">
                <a:solidFill>
                  <a:srgbClr val="009900"/>
                </a:solidFill>
              </a:rPr>
              <a:t> систему </a:t>
            </a:r>
            <a:r>
              <a:rPr lang="ru-RU" sz="2000" b="1" dirty="0" err="1">
                <a:solidFill>
                  <a:srgbClr val="009900"/>
                </a:solidFill>
              </a:rPr>
              <a:t>оцінювання</a:t>
            </a:r>
            <a:r>
              <a:rPr lang="ru-RU" sz="2000" b="1" dirty="0">
                <a:solidFill>
                  <a:srgbClr val="009900"/>
                </a:solidFill>
              </a:rPr>
              <a:t>, </a:t>
            </a:r>
            <a:r>
              <a:rPr lang="ru-RU" sz="2000" b="1" dirty="0" err="1">
                <a:solidFill>
                  <a:srgbClr val="009900"/>
                </a:solidFill>
              </a:rPr>
              <a:t>спрямовану</a:t>
            </a:r>
            <a:r>
              <a:rPr lang="ru-RU" sz="2000" b="1" dirty="0">
                <a:solidFill>
                  <a:srgbClr val="009900"/>
                </a:solidFill>
              </a:rPr>
              <a:t> на </a:t>
            </a:r>
            <a:r>
              <a:rPr lang="ru-RU" sz="2000" b="1" dirty="0" err="1">
                <a:solidFill>
                  <a:srgbClr val="009900"/>
                </a:solidFill>
              </a:rPr>
              <a:t>реалізацію</a:t>
            </a:r>
            <a:r>
              <a:rPr lang="ru-RU" sz="2000" b="1" dirty="0">
                <a:solidFill>
                  <a:srgbClr val="009900"/>
                </a:solidFill>
              </a:rPr>
              <a:t> </a:t>
            </a:r>
            <a:r>
              <a:rPr lang="ru-RU" sz="2000" b="1" dirty="0" err="1">
                <a:solidFill>
                  <a:srgbClr val="009900"/>
                </a:solidFill>
              </a:rPr>
              <a:t>компетентнісного</a:t>
            </a:r>
            <a:r>
              <a:rPr lang="ru-RU" sz="2000" b="1" dirty="0">
                <a:solidFill>
                  <a:srgbClr val="009900"/>
                </a:solidFill>
              </a:rPr>
              <a:t> </a:t>
            </a:r>
            <a:r>
              <a:rPr lang="ru-RU" sz="2000" b="1" dirty="0" err="1">
                <a:solidFill>
                  <a:srgbClr val="009900"/>
                </a:solidFill>
              </a:rPr>
              <a:t>підходу</a:t>
            </a:r>
            <a:endParaRPr lang="ru-RU" sz="20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9633" y="2238103"/>
            <a:ext cx="86476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було здійснене шляхом використання спостережень на заняттях учителів – </a:t>
            </a:r>
            <a:r>
              <a:rPr lang="uk-UA" sz="20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був використаний </a:t>
            </a:r>
            <a:r>
              <a:rPr lang="uk-UA" sz="2000" b="1" i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компетентносний</a:t>
            </a:r>
            <a:r>
              <a:rPr lang="uk-UA" sz="20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потенціал змісту матеріалів на </a:t>
            </a:r>
            <a:r>
              <a:rPr lang="uk-UA" sz="2000" b="1" i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uk-UA" sz="20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 враховувалось питання анкетування: </a:t>
            </a:r>
            <a:r>
              <a:rPr lang="uk-UA" sz="20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чим користуються вчителі для здійснення оцінювання навчальних досягнень здобувачів освіти</a:t>
            </a:r>
            <a:r>
              <a:rPr lang="uk-UA" sz="2000" dirty="0"/>
              <a:t>.</a:t>
            </a:r>
            <a:endParaRPr lang="en-US" sz="2000" dirty="0"/>
          </a:p>
        </p:txBody>
      </p:sp>
      <p:pic>
        <p:nvPicPr>
          <p:cNvPr id="4" name="image5.png" descr="Диаграмма ответов в Формах. Вопрос: 3.  Які критерії оцінювання Ви використовуєте для предмету (предметів), які викладаєте?. Количество ответов: 38 ответов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079862" y="3796938"/>
            <a:ext cx="7794171" cy="2865118"/>
          </a:xfrm>
          <a:prstGeom prst="rect">
            <a:avLst/>
          </a:prstGeom>
          <a:ln/>
        </p:spPr>
      </p:pic>
      <p:sp>
        <p:nvSpPr>
          <p:cNvPr id="5" name="TextBox 4"/>
          <p:cNvSpPr txBox="1"/>
          <p:nvPr/>
        </p:nvSpPr>
        <p:spPr>
          <a:xfrm>
            <a:off x="95795" y="4293326"/>
            <a:ext cx="9144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uk-UA" dirty="0"/>
              <a:t>Учителі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925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2795" y="217097"/>
            <a:ext cx="7639125" cy="100758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t" anchorCtr="0">
            <a:noAutofit/>
          </a:bodyPr>
          <a:lstStyle/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kern="1200" dirty="0">
                <a:ln>
                  <a:solidFill>
                    <a:srgbClr val="800000"/>
                  </a:solidFill>
                </a:ln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№ 2.1.3.</a:t>
            </a: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Здобувачі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справедливим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об’єктивним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неупередженим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доброчесним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ln>
                  <a:solidFill>
                    <a:srgbClr val="800000"/>
                  </a:solidFill>
                </a:ln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6528" y="1718574"/>
            <a:ext cx="295505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оцінювання навчальних досягнень учнів буде дієвою, якщо вона сприймається учнями як зрозуміла, чітка і справедлива </a:t>
            </a:r>
          </a:p>
          <a:p>
            <a:endParaRPr lang="uk-UA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Чим конкретніше сформульовані критерії, тим зрозумілішими є завдання для учнів та зростають можливості успішного його </a:t>
            </a:r>
          </a:p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757" y="1718574"/>
            <a:ext cx="4437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795" y="3752734"/>
            <a:ext cx="4437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72074" y="1307657"/>
            <a:ext cx="443596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ПОТРІБНО ЗРОБИТИ, ЩОБ СИСТЕМА ОЦІНЮВАННЯ СПРИЙМАЛАСЬ УЧНЯМИ ЯК ОБ’ЄКТИВНА І СПРАВЕДЛИВА</a:t>
            </a:r>
            <a:endParaRPr lang="uk-UA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304115" y="1357973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2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1046384" y="4073436"/>
            <a:ext cx="4917584" cy="101481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30540" y="4119177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386603" y="2577271"/>
            <a:ext cx="4572000" cy="31393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192267" y="1947735"/>
            <a:ext cx="4601665" cy="609398"/>
          </a:xfrm>
          <a:prstGeom prst="rect">
            <a:avLst/>
          </a:prstGeom>
          <a:solidFill>
            <a:srgbClr val="CCCCFF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основі критеріїв, розроблених Міністерством освіти і науки України, педагоги можуть розробляти критерії оцінювання для виконання обов’язкових видів робіт.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172075" y="2676255"/>
            <a:ext cx="4621854" cy="954107"/>
          </a:xfrm>
          <a:prstGeom prst="rect">
            <a:avLst/>
          </a:prstGeom>
          <a:solidFill>
            <a:srgbClr val="CCCCFF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використанні інших форм організації освітнього процесу та форм роботи з учнями: дистанційного, змішаного, кооперативного (групового) навчання  (крім класно-урочної) розробляти критерії оцінювання навчальних досягнень учнів.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172074" y="4114712"/>
            <a:ext cx="4621855" cy="264688"/>
          </a:xfrm>
          <a:prstGeom prst="rect">
            <a:avLst/>
          </a:prstGeom>
          <a:solidFill>
            <a:srgbClr val="CCCCFF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Обов’язково оприлюднювати критерії оцінювання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172074" y="3737698"/>
            <a:ext cx="4621853" cy="264688"/>
          </a:xfrm>
          <a:prstGeom prst="rect">
            <a:avLst/>
          </a:prstGeom>
          <a:solidFill>
            <a:srgbClr val="CCCCFF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 з учнями розробляти критерії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72075" y="4619467"/>
            <a:ext cx="4621852" cy="424732"/>
          </a:xfrm>
          <a:prstGeom prst="rect">
            <a:avLst/>
          </a:prstGeom>
          <a:solidFill>
            <a:srgbClr val="CCCCFF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uk-UA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Упроваджувати методики самооцінювання і взаємооцінювання здобувачів освіти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172075" y="5143571"/>
            <a:ext cx="4621852" cy="412421"/>
          </a:xfrm>
          <a:prstGeom prst="rect">
            <a:avLst/>
          </a:prstGeom>
          <a:solidFill>
            <a:srgbClr val="CCCCFF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Забезпечувати постійний зворотний зв’язок у процесі оцінювання</a:t>
            </a:r>
            <a:endParaRPr lang="uk-UA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741623" y="5586672"/>
            <a:ext cx="5262294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172075" y="5669647"/>
            <a:ext cx="4621852" cy="412421"/>
          </a:xfrm>
          <a:prstGeom prst="rect">
            <a:avLst/>
          </a:prstGeom>
          <a:solidFill>
            <a:srgbClr val="CCCCFF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 учнівське </a:t>
            </a:r>
            <a:r>
              <a:rPr lang="uk-UA" sz="13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портфоліо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спосіб оцінювання навчальних досягнень здобувачів освіти</a:t>
            </a:r>
            <a:endParaRPr lang="uk-UA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172075" y="6183348"/>
            <a:ext cx="4621852" cy="412421"/>
          </a:xfrm>
          <a:prstGeom prst="rect">
            <a:avLst/>
          </a:prstGeom>
          <a:solidFill>
            <a:srgbClr val="CCCCFF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Упроваджувати формувальне оцінювання навчальних досягнень здобувачів освіти</a:t>
            </a:r>
            <a:endParaRPr lang="uk-UA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847" y="3795148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9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783" y="4114189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0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4285" y="4802144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1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8920" y="5322164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2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9519" y="5833004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3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7466" y="6274438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4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9949" y="2731578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5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4284" y="2053690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7958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509" y="209007"/>
            <a:ext cx="7515497" cy="2211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b="1" dirty="0">
                <a:ln>
                  <a:solidFill>
                    <a:srgbClr val="800000"/>
                  </a:solidFill>
                </a:ln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№ 2.1.3.</a:t>
            </a:r>
            <a:endParaRPr lang="ru-RU" b="1" dirty="0">
              <a:ln>
                <a:solidFill>
                  <a:srgbClr val="800000"/>
                </a:solidFill>
              </a:ln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Здобувачі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справедливим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об’єктивним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неупередженим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доброчесним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u="sng" dirty="0" err="1">
                <a:solidFill>
                  <a:srgbClr val="9900CC"/>
                </a:solidFill>
              </a:rPr>
              <a:t>Індикатор</a:t>
            </a:r>
            <a:r>
              <a:rPr lang="ru-RU" sz="2000" u="sng" dirty="0">
                <a:solidFill>
                  <a:srgbClr val="9900CC"/>
                </a:solidFill>
              </a:rPr>
              <a:t> </a:t>
            </a:r>
            <a:r>
              <a:rPr lang="ru-RU" sz="2000" u="sng" dirty="0" err="1">
                <a:solidFill>
                  <a:srgbClr val="9900CC"/>
                </a:solidFill>
              </a:rPr>
              <a:t>оцінювання</a:t>
            </a:r>
            <a:r>
              <a:rPr lang="ru-RU" sz="2000" u="sng" dirty="0">
                <a:solidFill>
                  <a:srgbClr val="9900CC"/>
                </a:solidFill>
              </a:rPr>
              <a:t> 2.1.3.1. </a:t>
            </a:r>
          </a:p>
          <a:p>
            <a:pPr lvl="0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err="1">
                <a:solidFill>
                  <a:srgbClr val="9900CC"/>
                </a:solidFill>
              </a:rPr>
              <a:t>Частка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учнів</a:t>
            </a:r>
            <a:r>
              <a:rPr lang="ru-RU" sz="2000" dirty="0">
                <a:solidFill>
                  <a:srgbClr val="9900CC"/>
                </a:solidFill>
              </a:rPr>
              <a:t>, </a:t>
            </a:r>
            <a:r>
              <a:rPr lang="ru-RU" sz="2000" dirty="0" err="1">
                <a:solidFill>
                  <a:srgbClr val="9900CC"/>
                </a:solidFill>
              </a:rPr>
              <a:t>які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вважають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оцінювання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результатів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їхнього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навчання</a:t>
            </a:r>
            <a:r>
              <a:rPr lang="ru-RU" sz="2000" dirty="0">
                <a:solidFill>
                  <a:srgbClr val="9900CC"/>
                </a:solidFill>
              </a:rPr>
              <a:t> у </a:t>
            </a:r>
            <a:r>
              <a:rPr lang="ru-RU" sz="2000" dirty="0" err="1">
                <a:solidFill>
                  <a:srgbClr val="9900CC"/>
                </a:solidFill>
              </a:rPr>
              <a:t>закладі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освіти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справедливим</a:t>
            </a:r>
            <a:r>
              <a:rPr lang="ru-RU" sz="2000" dirty="0">
                <a:solidFill>
                  <a:srgbClr val="9900CC"/>
                </a:solidFill>
              </a:rPr>
              <a:t> і </a:t>
            </a:r>
            <a:r>
              <a:rPr lang="ru-RU" sz="2000" dirty="0" err="1">
                <a:solidFill>
                  <a:srgbClr val="9900CC"/>
                </a:solidFill>
              </a:rPr>
              <a:t>об’єктивним</a:t>
            </a:r>
            <a:r>
              <a:rPr lang="ru-RU" sz="2000" dirty="0">
                <a:solidFill>
                  <a:srgbClr val="9900CC"/>
                </a:solidFill>
              </a:rPr>
              <a:t>.</a:t>
            </a:r>
            <a:endParaRPr lang="ru-RU" sz="2000" dirty="0">
              <a:ln>
                <a:solidFill>
                  <a:srgbClr val="800000"/>
                </a:solidFill>
              </a:ln>
              <a:solidFill>
                <a:srgbClr val="99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b="1" dirty="0">
              <a:ln>
                <a:solidFill>
                  <a:srgbClr val="800000"/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8.png" descr="Диаграмма ответов в Формах. Вопрос: 6. Наскільки вчителі  справедливо оцінюють Ваші навчальні досягнення?. Количество ответов: 22 ответа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219200" y="2429691"/>
            <a:ext cx="6871062" cy="4145280"/>
          </a:xfrm>
          <a:prstGeom prst="rect">
            <a:avLst/>
          </a:prstGeom>
          <a:ln/>
        </p:spPr>
      </p:pic>
      <p:sp>
        <p:nvSpPr>
          <p:cNvPr id="5" name="TextBox 4"/>
          <p:cNvSpPr txBox="1"/>
          <p:nvPr/>
        </p:nvSpPr>
        <p:spPr>
          <a:xfrm>
            <a:off x="87086" y="2177143"/>
            <a:ext cx="1027612" cy="369332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uk-UA" dirty="0"/>
              <a:t>Учні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7124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8.png" descr="Диаграмма ответов в Формах. Вопрос: 5.    Учителі справедливо оцінюють навчальні досягнення Вашої дитини?. Количество ответов: 27 ответов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57943" y="2403566"/>
            <a:ext cx="7950926" cy="4319451"/>
          </a:xfrm>
          <a:prstGeom prst="rect">
            <a:avLst/>
          </a:prstGeom>
          <a:ln/>
        </p:spPr>
      </p:pic>
      <p:sp>
        <p:nvSpPr>
          <p:cNvPr id="3" name="Прямоугольник 2"/>
          <p:cNvSpPr/>
          <p:nvPr/>
        </p:nvSpPr>
        <p:spPr>
          <a:xfrm>
            <a:off x="243840" y="200297"/>
            <a:ext cx="7524206" cy="1897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dirty="0">
                <a:ln>
                  <a:solidFill>
                    <a:srgbClr val="800000"/>
                  </a:solidFill>
                </a:ln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№ 2.1.3.</a:t>
            </a:r>
            <a:endParaRPr lang="ru-RU" sz="2000" b="1" dirty="0">
              <a:ln>
                <a:solidFill>
                  <a:srgbClr val="800000"/>
                </a:solidFill>
              </a:ln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Здобувачі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справедливим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об’єктивним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неупередженим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доброчесним</a:t>
            </a:r>
            <a:r>
              <a:rPr 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u="sng" dirty="0" err="1">
                <a:solidFill>
                  <a:srgbClr val="9900CC"/>
                </a:solidFill>
              </a:rPr>
              <a:t>Індикатор</a:t>
            </a:r>
            <a:r>
              <a:rPr lang="ru-RU" sz="2000" u="sng" dirty="0">
                <a:solidFill>
                  <a:srgbClr val="9900CC"/>
                </a:solidFill>
              </a:rPr>
              <a:t> </a:t>
            </a:r>
            <a:r>
              <a:rPr lang="ru-RU" sz="2000" u="sng" dirty="0" err="1">
                <a:solidFill>
                  <a:srgbClr val="9900CC"/>
                </a:solidFill>
              </a:rPr>
              <a:t>оцінювання</a:t>
            </a:r>
            <a:r>
              <a:rPr lang="ru-RU" sz="2000" u="sng" dirty="0">
                <a:solidFill>
                  <a:srgbClr val="9900CC"/>
                </a:solidFill>
              </a:rPr>
              <a:t> 2.1.3.1. </a:t>
            </a:r>
          </a:p>
          <a:p>
            <a:pPr lvl="0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err="1">
                <a:solidFill>
                  <a:srgbClr val="9900CC"/>
                </a:solidFill>
              </a:rPr>
              <a:t>Частка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учнів</a:t>
            </a:r>
            <a:r>
              <a:rPr lang="ru-RU" sz="2000" dirty="0">
                <a:solidFill>
                  <a:srgbClr val="9900CC"/>
                </a:solidFill>
              </a:rPr>
              <a:t>, </a:t>
            </a:r>
            <a:r>
              <a:rPr lang="ru-RU" sz="2000" dirty="0" err="1">
                <a:solidFill>
                  <a:srgbClr val="9900CC"/>
                </a:solidFill>
              </a:rPr>
              <a:t>які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вважають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оцінювання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результатів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їхнього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навчання</a:t>
            </a:r>
            <a:r>
              <a:rPr lang="ru-RU" sz="2000" dirty="0">
                <a:solidFill>
                  <a:srgbClr val="9900CC"/>
                </a:solidFill>
              </a:rPr>
              <a:t> у </a:t>
            </a:r>
            <a:r>
              <a:rPr lang="ru-RU" sz="2000" dirty="0" err="1">
                <a:solidFill>
                  <a:srgbClr val="9900CC"/>
                </a:solidFill>
              </a:rPr>
              <a:t>закладі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освіти</a:t>
            </a:r>
            <a:r>
              <a:rPr lang="ru-RU" sz="2000" dirty="0">
                <a:solidFill>
                  <a:srgbClr val="9900CC"/>
                </a:solidFill>
              </a:rPr>
              <a:t> </a:t>
            </a:r>
            <a:r>
              <a:rPr lang="ru-RU" sz="2000" dirty="0" err="1">
                <a:solidFill>
                  <a:srgbClr val="9900CC"/>
                </a:solidFill>
              </a:rPr>
              <a:t>справедливим</a:t>
            </a:r>
            <a:r>
              <a:rPr lang="ru-RU" sz="2000" dirty="0">
                <a:solidFill>
                  <a:srgbClr val="9900CC"/>
                </a:solidFill>
              </a:rPr>
              <a:t> і </a:t>
            </a:r>
            <a:r>
              <a:rPr lang="ru-RU" sz="2000" dirty="0" err="1">
                <a:solidFill>
                  <a:srgbClr val="9900CC"/>
                </a:solidFill>
              </a:rPr>
              <a:t>об’єктивним</a:t>
            </a:r>
            <a:r>
              <a:rPr lang="ru-RU" sz="2000" dirty="0">
                <a:solidFill>
                  <a:srgbClr val="9900CC"/>
                </a:solidFill>
              </a:rPr>
              <a:t>.</a:t>
            </a:r>
            <a:endParaRPr lang="ru-RU" sz="2000" dirty="0">
              <a:ln>
                <a:solidFill>
                  <a:srgbClr val="800000"/>
                </a:solidFill>
              </a:ln>
              <a:solidFill>
                <a:srgbClr val="99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504" y="2960914"/>
            <a:ext cx="923108" cy="369332"/>
          </a:xfrm>
          <a:prstGeom prst="rect">
            <a:avLst/>
          </a:prstGeom>
          <a:solidFill>
            <a:srgbClr val="91C7EB"/>
          </a:solidFill>
        </p:spPr>
        <p:txBody>
          <a:bodyPr wrap="square" rtlCol="0">
            <a:spAutoFit/>
          </a:bodyPr>
          <a:lstStyle/>
          <a:p>
            <a:r>
              <a:rPr lang="uk-UA" dirty="0"/>
              <a:t>Батьки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498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44137"/>
            <a:ext cx="8081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ВИМОГИ 2.1. - достатній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680460"/>
              </p:ext>
            </p:extLst>
          </p:nvPr>
        </p:nvGraphicFramePr>
        <p:xfrm>
          <a:off x="209005" y="1011022"/>
          <a:ext cx="8847910" cy="5711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1178">
                  <a:extLst>
                    <a:ext uri="{9D8B030D-6E8A-4147-A177-3AD203B41FA5}">
                      <a16:colId xmlns:a16="http://schemas.microsoft.com/office/drawing/2014/main" val="3860836758"/>
                    </a:ext>
                  </a:extLst>
                </a:gridCol>
                <a:gridCol w="1227908">
                  <a:extLst>
                    <a:ext uri="{9D8B030D-6E8A-4147-A177-3AD203B41FA5}">
                      <a16:colId xmlns:a16="http://schemas.microsoft.com/office/drawing/2014/main" val="3667454908"/>
                    </a:ext>
                  </a:extLst>
                </a:gridCol>
                <a:gridCol w="1436915">
                  <a:extLst>
                    <a:ext uri="{9D8B030D-6E8A-4147-A177-3AD203B41FA5}">
                      <a16:colId xmlns:a16="http://schemas.microsoft.com/office/drawing/2014/main" val="2862724452"/>
                    </a:ext>
                  </a:extLst>
                </a:gridCol>
                <a:gridCol w="1515291">
                  <a:extLst>
                    <a:ext uri="{9D8B030D-6E8A-4147-A177-3AD203B41FA5}">
                      <a16:colId xmlns:a16="http://schemas.microsoft.com/office/drawing/2014/main" val="4044543999"/>
                    </a:ext>
                  </a:extLst>
                </a:gridCol>
                <a:gridCol w="1236618">
                  <a:extLst>
                    <a:ext uri="{9D8B030D-6E8A-4147-A177-3AD203B41FA5}">
                      <a16:colId xmlns:a16="http://schemas.microsoft.com/office/drawing/2014/main" val="467667725"/>
                    </a:ext>
                  </a:extLst>
                </a:gridCol>
              </a:tblGrid>
              <a:tr h="734125">
                <a:tc>
                  <a:txBody>
                    <a:bodyPr/>
                    <a:lstStyle/>
                    <a:p>
                      <a:r>
                        <a:rPr lang="uk-UA" dirty="0"/>
                        <a:t>Критерії</a:t>
                      </a:r>
                      <a:r>
                        <a:rPr lang="uk-UA" baseline="0" dirty="0"/>
                        <a:t> оцінювання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Високий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Достатній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Вимагає покращення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Низький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147768"/>
                  </a:ext>
                </a:extLst>
              </a:tr>
              <a:tr h="1992626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2.1.1.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Учні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отримують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педагогічних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працівників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інформацію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правила та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процедури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оцінювання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результатів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навчання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959826"/>
                  </a:ext>
                </a:extLst>
              </a:tr>
              <a:tr h="1522204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2.1.2. Система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оцінювання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закладі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освіти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сприяє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реалізації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компетентнісного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підходу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навчання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995005"/>
                  </a:ext>
                </a:extLst>
              </a:tr>
              <a:tr h="104875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2.1.3.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Учні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вважають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оцінювання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результатів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навчання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справедливим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об’єктивним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332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5212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4017157" y="2613579"/>
            <a:ext cx="4828976" cy="1460676"/>
            <a:chOff x="313176" y="67989"/>
            <a:chExt cx="4828976" cy="1460676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313176" y="67989"/>
              <a:ext cx="4828976" cy="135979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341811" y="168872"/>
              <a:ext cx="4354723" cy="13597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80010" bIns="80010" numCol="1" spcCol="1270" anchor="t" anchorCtr="0">
              <a:noAutofit/>
            </a:bodyPr>
            <a:lstStyle/>
            <a:p>
              <a:pPr lvl="0" defTabSz="933450">
                <a:lnSpc>
                  <a:spcPct val="8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 закладі освіти здійснюється аналіз результатів навчання здобувачів освіти</a:t>
              </a: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017157" y="4192436"/>
            <a:ext cx="4224140" cy="776897"/>
            <a:chOff x="313176" y="1495772"/>
            <a:chExt cx="4828976" cy="135979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13176" y="1495772"/>
              <a:ext cx="4828976" cy="135979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TextBox 12"/>
            <p:cNvSpPr txBox="1"/>
            <p:nvPr/>
          </p:nvSpPr>
          <p:spPr>
            <a:xfrm>
              <a:off x="313176" y="1495772"/>
              <a:ext cx="4828976" cy="13597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80010" bIns="80010" numCol="1" spcCol="1270" anchor="t" anchorCtr="0">
              <a:noAutofit/>
            </a:bodyPr>
            <a:lstStyle/>
            <a:p>
              <a:pPr lvl="0" defTabSz="933450">
                <a:lnSpc>
                  <a:spcPct val="8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 закладі освіти впроваджується система формувального оцінювання </a:t>
              </a: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37" y="2480782"/>
            <a:ext cx="2418817" cy="3423308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</p:pic>
      <p:sp>
        <p:nvSpPr>
          <p:cNvPr id="17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7905" y="2851195"/>
            <a:ext cx="479739" cy="46273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9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7906" y="4260660"/>
            <a:ext cx="479738" cy="456345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23056" y="139985"/>
            <a:ext cx="615434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u="sng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Вимога/правило 2.2.</a:t>
            </a:r>
          </a:p>
          <a:p>
            <a:pPr algn="ctr"/>
            <a:r>
              <a:rPr lang="ru-RU" b="1" dirty="0">
                <a:ln>
                  <a:solidFill>
                    <a:srgbClr val="8000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ЗАСТОСУВАННЯ ВНУТРІШНЬОГО МОНІТОРИНГУ, ЩО ПЕРЕДБАЧАЄ СИСТЕМАТИЧНЕ ВІДСТЕЖЕННЯ ТА КОРИГУВАННЯ РЕЗУЛЬТАТІВ НАВЧАННЯ КОЖНОГО ЗДОБУВАЧА ОСВІТИ</a:t>
            </a:r>
            <a:endParaRPr lang="uk-UA" b="1" dirty="0">
              <a:ln>
                <a:solidFill>
                  <a:srgbClr val="800000"/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68671" y="4338138"/>
            <a:ext cx="598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68671" y="2939061"/>
            <a:ext cx="598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91579" y="2465229"/>
            <a:ext cx="4871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DE6A47E-C4CC-416D-9C28-3273394521C8}"/>
              </a:ext>
            </a:extLst>
          </p:cNvPr>
          <p:cNvSpPr/>
          <p:nvPr/>
        </p:nvSpPr>
        <p:spPr>
          <a:xfrm>
            <a:off x="3211145" y="6079601"/>
            <a:ext cx="5634988" cy="44871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r" rtl="0">
              <a:lnSpc>
                <a:spcPct val="80000"/>
              </a:lnSpc>
            </a:pPr>
            <a:r>
              <a:rPr lang="uk-UA" b="1" i="1" dirty="0">
                <a:solidFill>
                  <a:srgbClr val="FF0000"/>
                </a:solidFill>
                <a:latin typeface="+mj-lt"/>
                <a:cs typeface="Segoe UI" panose="020B0502040204020203" pitchFamily="34" charset="0"/>
              </a:rPr>
              <a:t>Критерій</a:t>
            </a:r>
            <a:r>
              <a:rPr lang="uk-UA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 - мірило, інструмент для оцінювання окремих компонентів</a:t>
            </a:r>
            <a:endParaRPr lang="ru-RU" i="1" dirty="0">
              <a:solidFill>
                <a:srgbClr val="002060"/>
              </a:solidFill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1957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1235" y="129996"/>
            <a:ext cx="6299977" cy="9113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t" anchorCtr="0">
            <a:noAutofit/>
          </a:bodyPr>
          <a:lstStyle/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kern="1200" dirty="0">
                <a:ln>
                  <a:solidFill>
                    <a:srgbClr val="800000"/>
                  </a:solidFill>
                </a:ln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1</a:t>
            </a: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kern="1200" dirty="0">
                <a:ln>
                  <a:solidFill>
                    <a:srgbClr val="800000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2.2.1. </a:t>
            </a:r>
            <a:r>
              <a:rPr lang="ru-RU" sz="2000" b="1" dirty="0">
                <a:ln>
                  <a:solidFill>
                    <a:srgbClr val="800000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закладі освіти здійснюється аналіз результатів навчання здобувачів освіти</a:t>
            </a: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b="1" dirty="0">
              <a:ln>
                <a:solidFill>
                  <a:srgbClr val="80000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45922" y="2950453"/>
            <a:ext cx="3940619" cy="584775"/>
          </a:xfrm>
          <a:prstGeom prst="rect">
            <a:avLst/>
          </a:prstGeom>
          <a:solidFill>
            <a:srgbClr val="8BF5AE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 якість функціонування  системи освіти у закладі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42316" y="3693449"/>
            <a:ext cx="3944226" cy="584775"/>
          </a:xfrm>
          <a:prstGeom prst="rect">
            <a:avLst/>
          </a:prstGeom>
          <a:solidFill>
            <a:srgbClr val="8BF5AE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 дієвість та об’єктивність підходу з боку вчителя</a:t>
            </a:r>
            <a:r>
              <a:rPr lang="en-US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6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</a:t>
            </a:r>
            <a:r>
              <a:rPr lang="uk-UA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учнів</a:t>
            </a:r>
            <a:endParaRPr lang="ru-RU" sz="1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49533" y="5881734"/>
            <a:ext cx="3937007" cy="584775"/>
          </a:xfrm>
          <a:prstGeom prst="rect">
            <a:avLst/>
          </a:prstGeom>
          <a:solidFill>
            <a:srgbClr val="8BF5AE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 педагогу скорегувати освітній процес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49527" y="4436445"/>
            <a:ext cx="3937014" cy="584775"/>
          </a:xfrm>
          <a:prstGeom prst="rect">
            <a:avLst/>
          </a:prstGeom>
          <a:solidFill>
            <a:srgbClr val="8BF5AE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З’ясувати рівень реалізації компетентнісного підходу 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500778" y="2154328"/>
            <a:ext cx="40531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 навчальних досягнень учнів дає можливість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49531" y="5167181"/>
            <a:ext cx="3937010" cy="584775"/>
          </a:xfrm>
          <a:prstGeom prst="rect">
            <a:avLst/>
          </a:prstGeom>
          <a:solidFill>
            <a:srgbClr val="8BF5AE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Простежити системність в оцінюванні учнів, динаміку їх навчальних досягнень</a:t>
            </a:r>
          </a:p>
        </p:txBody>
      </p:sp>
      <p:sp>
        <p:nvSpPr>
          <p:cNvPr id="88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23" y="3164254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90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195" y="1104940"/>
            <a:ext cx="7797998" cy="77423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1" name="Прямоугольник: Скругленные углы 82">
            <a:extLst>
              <a:ext uri="{FF2B5EF4-FFF2-40B4-BE49-F238E27FC236}">
                <a16:creationId xmlns:a16="http://schemas.microsoft.com/office/drawing/2014/main" id="{F7F9128D-E30C-4733-AE4B-3863B632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706255" y="2032971"/>
            <a:ext cx="7829938" cy="73621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72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A74D15AA-4B45-41B5-A81C-97FCBF019951}"/>
              </a:ext>
            </a:extLst>
          </p:cNvPr>
          <p:cNvSpPr/>
          <p:nvPr/>
        </p:nvSpPr>
        <p:spPr>
          <a:xfrm>
            <a:off x="821590" y="1211388"/>
            <a:ext cx="7631208" cy="73866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uk-UA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МОНІТОРИНГУ </a:t>
            </a:r>
            <a:r>
              <a:rPr lang="uk-UA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виявити об’єктивний та раціональний підхід з боку вчителя до оцінювання навчальних досягнень здобувачів освіти, простеження системності в оцінюванні учнів, динаміки їх навчальних досягнень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22" y="3923872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94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23" y="4652427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95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560" y="5380982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96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22" y="6095535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97" name="TextBox 96"/>
          <p:cNvSpPr txBox="1"/>
          <p:nvPr/>
        </p:nvSpPr>
        <p:spPr>
          <a:xfrm>
            <a:off x="268822" y="859457"/>
            <a:ext cx="443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411744" y="919000"/>
            <a:ext cx="443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AD1F5E0B-9D11-43FF-9946-9B61EF9D6E88}"/>
              </a:ext>
            </a:extLst>
          </p:cNvPr>
          <p:cNvSpPr/>
          <p:nvPr/>
        </p:nvSpPr>
        <p:spPr>
          <a:xfrm>
            <a:off x="4870907" y="2954376"/>
            <a:ext cx="4082289" cy="193899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самооцінювання освітньої діяльності закладу</a:t>
            </a:r>
          </a:p>
          <a:p>
            <a:pPr rtl="0"/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складанні річного плану роботи</a:t>
            </a:r>
          </a:p>
          <a:p>
            <a:pPr rtl="0"/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процесі розроблення стратегії розвитку закладу освіти</a:t>
            </a:r>
          </a:p>
          <a:p>
            <a:pPr rtl="0"/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процесі планування методичної роботи закладу освіти</a:t>
            </a:r>
          </a:p>
          <a:p>
            <a:pPr rtl="0"/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визначення напрямів підвищення кваліфікації педагогічних працівників</a:t>
            </a:r>
          </a:p>
          <a:p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визначення індивідуальної освітньої траєкторії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CDAD2E5F-3DBB-47BA-B90E-DDB45972B6AF}"/>
              </a:ext>
            </a:extLst>
          </p:cNvPr>
          <p:cNvSpPr/>
          <p:nvPr/>
        </p:nvSpPr>
        <p:spPr>
          <a:xfrm>
            <a:off x="4722669" y="4994495"/>
            <a:ext cx="4124781" cy="1452705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>
              <a:lnSpc>
                <a:spcPct val="80000"/>
              </a:lnSpc>
            </a:pP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Структура аналітичного документу </a:t>
            </a:r>
            <a:r>
              <a:rPr lang="uk-UA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(звіт, аналітична довідка),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складеного за результатами   </a:t>
            </a:r>
          </a:p>
          <a:p>
            <a:pPr rtl="0">
              <a:lnSpc>
                <a:spcPct val="80000"/>
              </a:lnSpc>
            </a:pP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моніторингу</a:t>
            </a:r>
          </a:p>
          <a:p>
            <a:pPr marL="342900" indent="-342900" rtl="0">
              <a:lnSpc>
                <a:spcPct val="80000"/>
              </a:lnSpc>
              <a:buAutoNum type="arabicPeriod"/>
            </a:pPr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</a:t>
            </a:r>
          </a:p>
          <a:p>
            <a:pPr marL="342900" indent="-342900" rtl="0">
              <a:lnSpc>
                <a:spcPct val="80000"/>
              </a:lnSpc>
              <a:buAutoNum type="arabicPeriod"/>
            </a:pPr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Методологічні основи проведення</a:t>
            </a:r>
          </a:p>
          <a:p>
            <a:pPr marL="342900" indent="-342900" rtl="0">
              <a:lnSpc>
                <a:spcPct val="80000"/>
              </a:lnSpc>
              <a:buAutoNum type="arabicPeriod"/>
            </a:pPr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аналізу за підсумками </a:t>
            </a:r>
          </a:p>
          <a:p>
            <a:pPr rtl="0">
              <a:lnSpc>
                <a:spcPct val="80000"/>
              </a:lnSpc>
            </a:pPr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проведення моніторингу</a:t>
            </a:r>
          </a:p>
          <a:p>
            <a:pPr marL="342900" indent="-342900" rtl="0">
              <a:lnSpc>
                <a:spcPct val="80000"/>
              </a:lnSpc>
              <a:buAutoNum type="arabicPeriod"/>
            </a:pPr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 та рекомендації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104585" y="2199891"/>
            <a:ext cx="3629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використовувати результати моніторингових досліджень</a:t>
            </a:r>
          </a:p>
        </p:txBody>
      </p:sp>
      <p:sp>
        <p:nvSpPr>
          <p:cNvPr id="106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0947" y="3000224"/>
            <a:ext cx="90325" cy="91399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07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0946" y="3246231"/>
            <a:ext cx="90325" cy="91399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08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7507" y="3460150"/>
            <a:ext cx="90325" cy="91399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09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4866" y="3887193"/>
            <a:ext cx="90325" cy="91399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10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1826" y="4278101"/>
            <a:ext cx="90325" cy="91399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11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0441" y="4733088"/>
            <a:ext cx="90325" cy="91399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5629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66" y="235131"/>
            <a:ext cx="794221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2.2.</a:t>
            </a:r>
          </a:p>
          <a:p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Систематичне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відстеження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учня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 потреби)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освітньому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2.2.1. </a:t>
            </a:r>
          </a:p>
          <a:p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sz="2000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2.2.1.1.</a:t>
            </a:r>
          </a:p>
          <a:p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систематично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проводяться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відстеження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здобувачів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документації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sz="2000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sz="2000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2.2.1.2.</a:t>
            </a:r>
          </a:p>
          <a:p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результатами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відстеження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ухвалюються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0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8743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3.png" descr="Диаграмма ответов в Формах. Вопрос: 10. В  яких  формах  Ви, як  правило, отримуєте  зворотній  зв’язок  від  вчителів  щодо  Вашого  навчання:. Количество ответов: 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92183" y="1515291"/>
            <a:ext cx="7585166" cy="5216434"/>
          </a:xfrm>
          <a:prstGeom prst="rect">
            <a:avLst/>
          </a:prstGeom>
          <a:ln/>
        </p:spPr>
      </p:pic>
      <p:sp>
        <p:nvSpPr>
          <p:cNvPr id="5" name="TextBox 4"/>
          <p:cNvSpPr txBox="1"/>
          <p:nvPr/>
        </p:nvSpPr>
        <p:spPr>
          <a:xfrm>
            <a:off x="391887" y="1227909"/>
            <a:ext cx="853440" cy="400110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/>
              <a:t>Учні </a:t>
            </a:r>
            <a:endParaRPr lang="en-US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1887" y="69669"/>
            <a:ext cx="77854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2.2.1. </a:t>
            </a:r>
          </a:p>
          <a:p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24093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0.png" descr="Диаграмма ответов в Формах. Вопрос: 7. Наскільки доступно вчителі пояснюють та аргументують виставлення оцінок?. Количество ответов: 22 ответа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92479" y="2250383"/>
            <a:ext cx="8247018" cy="4080747"/>
          </a:xfrm>
          <a:prstGeom prst="rect">
            <a:avLst/>
          </a:prstGeom>
          <a:ln/>
        </p:spPr>
      </p:pic>
      <p:sp>
        <p:nvSpPr>
          <p:cNvPr id="5" name="TextBox 4"/>
          <p:cNvSpPr txBox="1"/>
          <p:nvPr/>
        </p:nvSpPr>
        <p:spPr>
          <a:xfrm>
            <a:off x="139337" y="1506583"/>
            <a:ext cx="1428206" cy="369332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/>
              <a:t>Учні </a:t>
            </a:r>
            <a:endParaRPr lang="en-US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131" y="217714"/>
            <a:ext cx="7437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2.2.1. </a:t>
            </a:r>
          </a:p>
          <a:p>
            <a:r>
              <a:rPr lang="ru-RU" sz="2000" b="1" dirty="0">
                <a:solidFill>
                  <a:srgbClr val="0000CC"/>
                </a:solidFill>
              </a:rPr>
              <a:t>У </a:t>
            </a:r>
            <a:r>
              <a:rPr lang="ru-RU" sz="2000" b="1" dirty="0" err="1">
                <a:solidFill>
                  <a:srgbClr val="0000CC"/>
                </a:solidFill>
              </a:rPr>
              <a:t>закладі</a:t>
            </a:r>
            <a:r>
              <a:rPr lang="ru-RU" sz="2000" b="1" dirty="0">
                <a:solidFill>
                  <a:srgbClr val="0000CC"/>
                </a:solidFill>
              </a:rPr>
              <a:t> </a:t>
            </a:r>
            <a:r>
              <a:rPr lang="ru-RU" sz="2000" b="1" dirty="0" err="1">
                <a:solidFill>
                  <a:srgbClr val="0000CC"/>
                </a:solidFill>
              </a:rPr>
              <a:t>освіти</a:t>
            </a:r>
            <a:r>
              <a:rPr lang="ru-RU" sz="2000" b="1" dirty="0">
                <a:solidFill>
                  <a:srgbClr val="0000CC"/>
                </a:solidFill>
              </a:rPr>
              <a:t> </a:t>
            </a:r>
            <a:r>
              <a:rPr lang="ru-RU" sz="2000" b="1" dirty="0" err="1">
                <a:solidFill>
                  <a:srgbClr val="0000CC"/>
                </a:solidFill>
              </a:rPr>
              <a:t>здійснюється</a:t>
            </a:r>
            <a:r>
              <a:rPr lang="ru-RU" sz="2000" b="1" dirty="0">
                <a:solidFill>
                  <a:srgbClr val="0000CC"/>
                </a:solidFill>
              </a:rPr>
              <a:t> </a:t>
            </a:r>
            <a:r>
              <a:rPr lang="ru-RU" sz="2000" b="1" dirty="0" err="1">
                <a:solidFill>
                  <a:srgbClr val="0000CC"/>
                </a:solidFill>
              </a:rPr>
              <a:t>аналіз</a:t>
            </a:r>
            <a:r>
              <a:rPr lang="ru-RU" sz="2000" b="1" dirty="0">
                <a:solidFill>
                  <a:srgbClr val="0000CC"/>
                </a:solidFill>
              </a:rPr>
              <a:t> </a:t>
            </a:r>
            <a:r>
              <a:rPr lang="ru-RU" sz="2000" b="1" dirty="0" err="1">
                <a:solidFill>
                  <a:srgbClr val="0000CC"/>
                </a:solidFill>
              </a:rPr>
              <a:t>результатів</a:t>
            </a:r>
            <a:r>
              <a:rPr lang="ru-RU" sz="2000" b="1" dirty="0">
                <a:solidFill>
                  <a:srgbClr val="0000CC"/>
                </a:solidFill>
              </a:rPr>
              <a:t> </a:t>
            </a:r>
            <a:r>
              <a:rPr lang="ru-RU" sz="2000" b="1" dirty="0" err="1">
                <a:solidFill>
                  <a:srgbClr val="0000CC"/>
                </a:solidFill>
              </a:rPr>
              <a:t>навчання</a:t>
            </a:r>
            <a:r>
              <a:rPr lang="ru-RU" sz="2000" b="1" dirty="0">
                <a:solidFill>
                  <a:srgbClr val="0000CC"/>
                </a:solidFill>
              </a:rPr>
              <a:t> </a:t>
            </a:r>
            <a:r>
              <a:rPr lang="ru-RU" sz="2000" b="1" dirty="0" err="1">
                <a:solidFill>
                  <a:srgbClr val="0000CC"/>
                </a:solidFill>
              </a:rPr>
              <a:t>учнів</a:t>
            </a:r>
            <a:r>
              <a:rPr lang="ru-RU" sz="2000" b="1" dirty="0">
                <a:solidFill>
                  <a:srgbClr val="0000CC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80533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8108" y="85990"/>
            <a:ext cx="6299977" cy="8825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t" anchorCtr="0">
            <a:noAutofit/>
          </a:bodyPr>
          <a:lstStyle/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kern="1200" dirty="0">
                <a:ln>
                  <a:solidFill>
                    <a:srgbClr val="800000"/>
                  </a:solidFill>
                </a:ln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2</a:t>
            </a: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kern="1200" dirty="0">
                <a:ln>
                  <a:solidFill>
                    <a:srgbClr val="800000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2.2.2. </a:t>
            </a:r>
            <a:r>
              <a:rPr lang="ru-RU" sz="2000" b="1" dirty="0">
                <a:ln>
                  <a:solidFill>
                    <a:srgbClr val="800000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закладі освіти впроваджується система формувального оцінювання </a:t>
            </a: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b="1" dirty="0">
              <a:ln>
                <a:solidFill>
                  <a:srgbClr val="80000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8441" y="959979"/>
            <a:ext cx="8121724" cy="107721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ФОРМУВАЛЬНЕ ОЦІНЮВАННЯ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інтерактивне оцінювання щоденного особистісного поступу учня, що дає змогу вчителю відстежувати рівень сформованих компетентностей, набуття навчального досвіду та відповідно скорегувати освітній процес і вибудувати індивідуальну освітню траєкторію школяра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995" y="918999"/>
            <a:ext cx="443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38604" y="973221"/>
            <a:ext cx="443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2" name="Схема 31"/>
          <p:cNvGraphicFramePr/>
          <p:nvPr>
            <p:extLst>
              <p:ext uri="{D42A27DB-BD31-4B8C-83A1-F6EECF244321}">
                <p14:modId xmlns:p14="http://schemas.microsoft.com/office/powerpoint/2010/main" val="3443106289"/>
              </p:ext>
            </p:extLst>
          </p:nvPr>
        </p:nvGraphicFramePr>
        <p:xfrm>
          <a:off x="350872" y="2883902"/>
          <a:ext cx="4708238" cy="373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766354" y="1986373"/>
            <a:ext cx="3831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</a:t>
            </a:r>
          </a:p>
          <a:p>
            <a:pPr algn="ctr">
              <a:lnSpc>
                <a:spcPct val="80000"/>
              </a:lnSpc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формувального оцінювання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679269" y="3067032"/>
            <a:ext cx="33151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 учням мети і завдання навчального заняття перед початком вивчення теми, розділу</a:t>
            </a:r>
          </a:p>
          <a:p>
            <a:r>
              <a:rPr lang="uk-UA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Прохання до учнів написати один-два критерії, за якими будуть оцінюватися роботи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Записування на дошці критеріїв, запропонованих учнями </a:t>
            </a:r>
          </a:p>
          <a:p>
            <a:r>
              <a:rPr lang="uk-UA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переконується, що всі учні зрозуміли запропоновані критерії 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 критеріїв за ступенем важливості</a:t>
            </a:r>
          </a:p>
          <a:p>
            <a:r>
              <a:rPr lang="uk-UA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процесі обговорення обираються пріоритетні критерії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524491" y="2296660"/>
            <a:ext cx="326744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спільної </a:t>
            </a:r>
          </a:p>
          <a:p>
            <a:pPr algn="ctr">
              <a:lnSpc>
                <a:spcPct val="80000"/>
              </a:lnSpc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(вчитель – учні) розробки критеріїв оцінювання </a:t>
            </a:r>
          </a:p>
        </p:txBody>
      </p:sp>
      <p:sp>
        <p:nvSpPr>
          <p:cNvPr id="38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0803" y="6102900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9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0803" y="5586868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0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0803" y="5141546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1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019" y="4617638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2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019" y="3936558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3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019" y="3176892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1256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6389" y="170563"/>
            <a:ext cx="7445829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2.2.2.</a:t>
            </a:r>
            <a:endParaRPr lang="ru-RU" sz="2000" b="1" dirty="0">
              <a:ln>
                <a:solidFill>
                  <a:srgbClr val="800000"/>
                </a:solidFill>
              </a:ln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впроваджується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формувального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sz="2000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оцінювння</a:t>
            </a:r>
            <a:r>
              <a:rPr lang="ru-RU" sz="2000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2.2.2.1.</a:t>
            </a:r>
          </a:p>
          <a:p>
            <a:pPr lvl="0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Педагогічні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відстежують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особистісний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них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позитивну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самооцінку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відзначають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підтримують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навчатися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запобігають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побоюванням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помилитися</a:t>
            </a:r>
            <a:r>
              <a:rPr lang="ru-RU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1.png" descr="Диаграмма ответов в Формах. Вопрос: 2. Для оцінювання здобувачів освіти Ви використовуєте: (можна обрати декілька варіантів відповідей). Количество ответов: 38 ответов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14102" y="3178629"/>
            <a:ext cx="7306491" cy="3413759"/>
          </a:xfrm>
          <a:prstGeom prst="rect">
            <a:avLst/>
          </a:prstGeom>
          <a:ln/>
        </p:spPr>
      </p:pic>
      <p:sp>
        <p:nvSpPr>
          <p:cNvPr id="4" name="TextBox 3"/>
          <p:cNvSpPr txBox="1"/>
          <p:nvPr/>
        </p:nvSpPr>
        <p:spPr>
          <a:xfrm>
            <a:off x="226423" y="2699657"/>
            <a:ext cx="137595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6661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6.png" descr="Диаграмма ответов в Формах. Вопрос: 7. Як ви оціните запитання: «Я володію методами та інструментами формувального оцінювання». Количество ответов: 38 ответов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48344" y="2499360"/>
            <a:ext cx="8046720" cy="4249783"/>
          </a:xfrm>
          <a:prstGeom prst="rect">
            <a:avLst/>
          </a:prstGeom>
          <a:ln/>
        </p:spPr>
      </p:pic>
      <p:sp>
        <p:nvSpPr>
          <p:cNvPr id="3" name="Прямоугольник 2"/>
          <p:cNvSpPr/>
          <p:nvPr/>
        </p:nvSpPr>
        <p:spPr>
          <a:xfrm>
            <a:off x="418011" y="252549"/>
            <a:ext cx="7123612" cy="126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2.2.2.</a:t>
            </a:r>
            <a:endParaRPr lang="ru-RU" sz="2000" b="1" dirty="0">
              <a:ln>
                <a:solidFill>
                  <a:srgbClr val="800000"/>
                </a:solidFill>
              </a:ln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впроваджується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формувального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212" y="1924594"/>
            <a:ext cx="198555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8194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9531" y="348343"/>
            <a:ext cx="6818812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b="1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2.2.2.</a:t>
            </a:r>
            <a:endParaRPr lang="ru-RU" b="1" dirty="0">
              <a:ln>
                <a:solidFill>
                  <a:srgbClr val="800000"/>
                </a:solidFill>
              </a:ln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Педагогічні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відстежують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особистісний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" name="image9.png" descr="Диаграмма ответов в Формах. Вопрос: 11. У ліцеї оцінюють Ваші навчальні досягнення з метою:. Количество ответов: 22 ответа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149531" y="1349828"/>
            <a:ext cx="6522720" cy="2699017"/>
          </a:xfrm>
          <a:prstGeom prst="rect">
            <a:avLst/>
          </a:prstGeom>
          <a:ln/>
        </p:spPr>
      </p:pic>
      <p:pic>
        <p:nvPicPr>
          <p:cNvPr id="4" name="image7.png" descr="Диаграмма ответов в Формах. Вопрос: 5.  Чи спостерігаєте Ви особистісний поступ здобувачів освіти? І з чим він пов’язаний?. Количество ответов: 38 ответов.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245326" y="4048845"/>
            <a:ext cx="6487885" cy="2621922"/>
          </a:xfrm>
          <a:prstGeom prst="rect">
            <a:avLst/>
          </a:prstGeom>
          <a:ln/>
        </p:spPr>
      </p:pic>
      <p:sp>
        <p:nvSpPr>
          <p:cNvPr id="5" name="TextBox 4"/>
          <p:cNvSpPr txBox="1"/>
          <p:nvPr/>
        </p:nvSpPr>
        <p:spPr>
          <a:xfrm>
            <a:off x="252549" y="1698171"/>
            <a:ext cx="896982" cy="369332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Учні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549" y="4598126"/>
            <a:ext cx="106244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9660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44137"/>
            <a:ext cx="8081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ВИМОГИ 2.2. - достатній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762423"/>
              </p:ext>
            </p:extLst>
          </p:nvPr>
        </p:nvGraphicFramePr>
        <p:xfrm>
          <a:off x="209005" y="1011022"/>
          <a:ext cx="8847910" cy="5371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1178">
                  <a:extLst>
                    <a:ext uri="{9D8B030D-6E8A-4147-A177-3AD203B41FA5}">
                      <a16:colId xmlns:a16="http://schemas.microsoft.com/office/drawing/2014/main" val="3860836758"/>
                    </a:ext>
                  </a:extLst>
                </a:gridCol>
                <a:gridCol w="1227908">
                  <a:extLst>
                    <a:ext uri="{9D8B030D-6E8A-4147-A177-3AD203B41FA5}">
                      <a16:colId xmlns:a16="http://schemas.microsoft.com/office/drawing/2014/main" val="3667454908"/>
                    </a:ext>
                  </a:extLst>
                </a:gridCol>
                <a:gridCol w="1436915">
                  <a:extLst>
                    <a:ext uri="{9D8B030D-6E8A-4147-A177-3AD203B41FA5}">
                      <a16:colId xmlns:a16="http://schemas.microsoft.com/office/drawing/2014/main" val="2862724452"/>
                    </a:ext>
                  </a:extLst>
                </a:gridCol>
                <a:gridCol w="1515291">
                  <a:extLst>
                    <a:ext uri="{9D8B030D-6E8A-4147-A177-3AD203B41FA5}">
                      <a16:colId xmlns:a16="http://schemas.microsoft.com/office/drawing/2014/main" val="4044543999"/>
                    </a:ext>
                  </a:extLst>
                </a:gridCol>
                <a:gridCol w="1236618">
                  <a:extLst>
                    <a:ext uri="{9D8B030D-6E8A-4147-A177-3AD203B41FA5}">
                      <a16:colId xmlns:a16="http://schemas.microsoft.com/office/drawing/2014/main" val="467667725"/>
                    </a:ext>
                  </a:extLst>
                </a:gridCol>
              </a:tblGrid>
              <a:tr h="614223"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</a:t>
                      </a:r>
                      <a:r>
                        <a:rPr lang="uk-UA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оцінювання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Достатній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Вимагає покращення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147768"/>
                  </a:ext>
                </a:extLst>
              </a:tr>
              <a:tr h="877461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2.2.1. У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закладі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освіти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здійснюється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аналіз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результатів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навчання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учнів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959826"/>
                  </a:ext>
                </a:extLst>
              </a:tr>
              <a:tr h="3246607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2.2.2. У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закладі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освіти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впроваджується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система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формувального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оцінювання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Педагогічні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працівники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допомогою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оцінювання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відстежують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особистісний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учнів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формують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них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позитивну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самооцінку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відзначають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досягнення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підтримують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бажання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навчатися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запобігають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побоюванням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помилитися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995005"/>
                  </a:ext>
                </a:extLst>
              </a:tr>
              <a:tr h="43343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332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7087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4017157" y="2613580"/>
            <a:ext cx="4761533" cy="1035312"/>
            <a:chOff x="313176" y="67989"/>
            <a:chExt cx="4828976" cy="1359793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313176" y="67989"/>
              <a:ext cx="4828976" cy="135979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341811" y="168872"/>
              <a:ext cx="4354723" cy="8386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80010" bIns="80010" numCol="1" spcCol="1270" anchor="t" anchorCtr="0">
              <a:noAutofit/>
            </a:bodyPr>
            <a:lstStyle/>
            <a:p>
              <a:pPr lvl="0" defTabSz="933450">
                <a:lnSpc>
                  <a:spcPct val="8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Заклад </a:t>
              </a:r>
              <a:r>
                <a:rPr lang="ru-RU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освіти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сприяє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формуванню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у </a:t>
              </a:r>
              <a:r>
                <a:rPr lang="ru-RU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здобувачів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освіти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відповідального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ставлення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до </a:t>
              </a:r>
              <a:r>
                <a:rPr lang="ru-RU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результатів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навчання</a:t>
              </a:r>
              <a:endParaRPr lang="ru-R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defTabSz="933450">
                <a:lnSpc>
                  <a:spcPct val="8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4017157" y="4192436"/>
            <a:ext cx="4224140" cy="77689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37" y="2480782"/>
            <a:ext cx="2418817" cy="3423308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</p:pic>
      <p:sp>
        <p:nvSpPr>
          <p:cNvPr id="17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7905" y="2851195"/>
            <a:ext cx="479739" cy="46273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9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7906" y="4260660"/>
            <a:ext cx="479738" cy="456345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30980"/>
            <a:ext cx="76987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sz="2000" b="1" u="sng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Вимога/правило 2.</a:t>
            </a:r>
            <a:r>
              <a:rPr lang="ru-RU" sz="2000" b="1" u="sng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3. </a:t>
            </a:r>
          </a:p>
          <a:p>
            <a:pPr algn="ctr">
              <a:lnSpc>
                <a:spcPct val="80000"/>
              </a:lnSpc>
            </a:pPr>
            <a:endParaRPr lang="ru-RU" sz="2000" b="1" u="sng" dirty="0">
              <a:ln>
                <a:solidFill>
                  <a:srgbClr val="80000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2000" b="1" dirty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СПРЯМОВАНІСТЬ СИСТЕМИ ОЦІНЮВАННЯ НА ФОРМУВАННЯ У ЗДОБУВАЧІВ ОСВІТИ ВІДПОВІДАЛЬНОСТІ ЗА РЕЗУЛЬТАТИ СВОГО НАВЧАННЯ, ЗДАТНОСТІ ДО САМООЦІНЮВАННЯ </a:t>
            </a:r>
            <a:endParaRPr lang="uk-UA" b="1" dirty="0">
              <a:ln>
                <a:solidFill>
                  <a:srgbClr val="80000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68671" y="4338138"/>
            <a:ext cx="598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68671" y="2939061"/>
            <a:ext cx="598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91579" y="2465229"/>
            <a:ext cx="4871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DE6A47E-C4CC-416D-9C28-3273394521C8}"/>
              </a:ext>
            </a:extLst>
          </p:cNvPr>
          <p:cNvSpPr/>
          <p:nvPr/>
        </p:nvSpPr>
        <p:spPr>
          <a:xfrm>
            <a:off x="6099623" y="6033508"/>
            <a:ext cx="2679067" cy="59580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r" rtl="0">
              <a:lnSpc>
                <a:spcPct val="80000"/>
              </a:lnSpc>
            </a:pPr>
            <a:r>
              <a:rPr lang="uk-UA" sz="1600" b="1" i="1" dirty="0">
                <a:solidFill>
                  <a:srgbClr val="FF0000"/>
                </a:solidFill>
                <a:latin typeface="+mj-lt"/>
                <a:cs typeface="Segoe UI" panose="020B0502040204020203" pitchFamily="34" charset="0"/>
              </a:rPr>
              <a:t>Критерій</a:t>
            </a:r>
            <a:r>
              <a:rPr lang="uk-UA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 - мірило, інструмент для оцінювання окремих компонентів</a:t>
            </a:r>
            <a:endParaRPr lang="ru-RU" sz="1600" i="1" dirty="0">
              <a:solidFill>
                <a:srgbClr val="002060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45392" y="4344836"/>
            <a:ext cx="4348305" cy="77689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t" anchorCtr="0">
            <a:noAutofit/>
          </a:bodyPr>
          <a:lstStyle/>
          <a:p>
            <a:pPr lvl="0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взаємооцінювання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endPara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303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араллелограмм 3">
            <a:extLst>
              <a:ext uri="{FF2B5EF4-FFF2-40B4-BE49-F238E27FC236}">
                <a16:creationId xmlns:a16="http://schemas.microsoft.com/office/drawing/2014/main" id="{241C7FC4-FEFA-4A96-9749-9068C686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680" y="3271381"/>
            <a:ext cx="2433977" cy="2412905"/>
          </a:xfrm>
          <a:prstGeom prst="parallelogram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12700" cap="flat">
            <a:solidFill>
              <a:srgbClr val="0000CC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sz="1350" dirty="0"/>
          </a:p>
        </p:txBody>
      </p:sp>
      <p:sp>
        <p:nvSpPr>
          <p:cNvPr id="4" name="TextBox 3"/>
          <p:cNvSpPr txBox="1"/>
          <p:nvPr/>
        </p:nvSpPr>
        <p:spPr>
          <a:xfrm>
            <a:off x="466481" y="125665"/>
            <a:ext cx="7141610" cy="137558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t" anchorCtr="0">
            <a:noAutofit/>
          </a:bodyPr>
          <a:lstStyle/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kern="1200" dirty="0">
                <a:ln>
                  <a:solidFill>
                    <a:srgbClr val="800000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2.3.1</a:t>
            </a: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kern="1200" dirty="0">
                <a:ln>
                  <a:solidFill>
                    <a:srgbClr val="800000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2.3.1. </a:t>
            </a:r>
            <a:r>
              <a:rPr lang="ru-RU" sz="2000" b="1" dirty="0">
                <a:ln>
                  <a:solidFill>
                    <a:srgbClr val="800000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 освіти сприяє формуванню у здобувачів освіти відповідального ставлення до результатів навчання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204520962"/>
              </p:ext>
            </p:extLst>
          </p:nvPr>
        </p:nvGraphicFramePr>
        <p:xfrm>
          <a:off x="2766388" y="2437375"/>
          <a:ext cx="6159897" cy="4311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Надпись 13">
            <a:extLst>
              <a:ext uri="{FF2B5EF4-FFF2-40B4-BE49-F238E27FC236}">
                <a16:creationId xmlns:a16="http://schemas.microsoft.com/office/drawing/2014/main" id="{A5704BA3-593E-4519-9139-4E1D86366677}"/>
              </a:ext>
            </a:extLst>
          </p:cNvPr>
          <p:cNvSpPr txBox="1"/>
          <p:nvPr/>
        </p:nvSpPr>
        <p:spPr>
          <a:xfrm>
            <a:off x="350949" y="3470478"/>
            <a:ext cx="2495437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/>
            <a:r>
              <a:rPr lang="uk-UA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Організаційні та методичні кроки </a:t>
            </a:r>
          </a:p>
          <a:p>
            <a:pPr algn="ctr" rtl="0"/>
            <a:r>
              <a:rPr lang="uk-UA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розвитку відповідального ставлення до навчання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8188" y="2828667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0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3584" y="5013521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1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8056" y="4474816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2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7354" y="3906415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3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104" y="3391892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4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8376" y="6037217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5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8632" y="5534575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74D15AA-4B45-41B5-A81C-97FCBF019951}"/>
              </a:ext>
            </a:extLst>
          </p:cNvPr>
          <p:cNvSpPr/>
          <p:nvPr/>
        </p:nvSpPr>
        <p:spPr>
          <a:xfrm>
            <a:off x="679269" y="1285870"/>
            <a:ext cx="7224223" cy="73866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just" rtl="0"/>
            <a:r>
              <a:rPr lang="uk-UA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Освітній процес неможливий без мотивації учнів до навчання, яка сприяє інтелектуальному розвиткові дитині, а також є рушійної силою удосконалення особистості в цілому.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1080" y="1018904"/>
            <a:ext cx="429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5286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65463"/>
            <a:ext cx="89524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2.3.1. </a:t>
            </a:r>
          </a:p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відповідального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b="1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b="1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2.3.1.1. </a:t>
            </a:r>
          </a:p>
          <a:p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Педагогічні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учням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необхідну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навчальній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509" y="1994263"/>
            <a:ext cx="1001485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b="1" dirty="0"/>
              <a:t>Учителі</a:t>
            </a:r>
            <a:endParaRPr lang="en-US" b="1" dirty="0"/>
          </a:p>
        </p:txBody>
      </p:sp>
      <p:pic>
        <p:nvPicPr>
          <p:cNvPr id="5" name="image3.png" descr="Диаграмма ответов в Формах. Вопрос: 1.    Яку підтримку Ви надаєте здобувачам освіти в їхньому навчанні? (можна обрати кілька варіантів відповідей). Количество ответов: 38 ответов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27017" y="2438069"/>
            <a:ext cx="7567749" cy="4145611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577793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4.png" descr="Диаграмма ответов в Формах. Вопрос: 13. Ваша думка вислуховується і враховується вчителями під час проведення уроків?. Количество ответов: 22 ответа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862148" y="2481943"/>
            <a:ext cx="7489371" cy="4066903"/>
          </a:xfrm>
          <a:prstGeom prst="rect">
            <a:avLst/>
          </a:prstGeom>
          <a:ln/>
        </p:spPr>
      </p:pic>
      <p:sp>
        <p:nvSpPr>
          <p:cNvPr id="5" name="TextBox 4"/>
          <p:cNvSpPr txBox="1"/>
          <p:nvPr/>
        </p:nvSpPr>
        <p:spPr>
          <a:xfrm>
            <a:off x="78377" y="2360023"/>
            <a:ext cx="1210492" cy="369332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/>
              <a:t>Учні </a:t>
            </a:r>
            <a:endParaRPr lang="en-US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1589" y="78377"/>
            <a:ext cx="79596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2.3.1. </a:t>
            </a:r>
          </a:p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відповідального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b="1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b="1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2.3.1.1. </a:t>
            </a:r>
          </a:p>
          <a:p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Педагогічні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учням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необхідну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навчальній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29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5.png" descr="Диаграмма ответов в Формах. Вопрос: 4. Наскільки Ви погоджуєтеся з наступними твердженнями . Количество ответов: 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053737" y="2011680"/>
            <a:ext cx="7123612" cy="4763589"/>
          </a:xfrm>
          <a:prstGeom prst="rect">
            <a:avLst/>
          </a:prstGeom>
          <a:ln/>
        </p:spPr>
      </p:pic>
      <p:sp>
        <p:nvSpPr>
          <p:cNvPr id="4" name="TextBox 3"/>
          <p:cNvSpPr txBox="1"/>
          <p:nvPr/>
        </p:nvSpPr>
        <p:spPr>
          <a:xfrm>
            <a:off x="148046" y="2211976"/>
            <a:ext cx="905691" cy="369332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Учні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8046" y="87086"/>
            <a:ext cx="75416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2.3.1. 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відповідального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b="1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b="1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2.3.1.1. </a:t>
            </a:r>
          </a:p>
          <a:p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Педагогічні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учням</a:t>
            </a:r>
            <a:endParaRPr lang="ru-RU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необхідну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навчальній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6024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" y="139338"/>
            <a:ext cx="79857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2.3.1. 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відповідального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b="1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b="1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2.3.1.2. </a:t>
            </a:r>
          </a:p>
          <a:p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ставляться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оволодіння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освітньою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програмою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12.png" descr="Диаграмма ответов в Формах. Вопрос: 14. Укажіть твердження, з яким Ви найбільше погоджуєтесь:. Количество ответов: 22 ответа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96390" y="2603863"/>
            <a:ext cx="7785462" cy="3936274"/>
          </a:xfrm>
          <a:prstGeom prst="rect">
            <a:avLst/>
          </a:prstGeom>
          <a:ln/>
        </p:spPr>
      </p:pic>
      <p:sp>
        <p:nvSpPr>
          <p:cNvPr id="4" name="TextBox 3"/>
          <p:cNvSpPr txBox="1"/>
          <p:nvPr/>
        </p:nvSpPr>
        <p:spPr>
          <a:xfrm>
            <a:off x="121921" y="2238103"/>
            <a:ext cx="923108" cy="369332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uk-UA" dirty="0"/>
              <a:t>Учні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647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6.png" descr="Диаграмма ответов в Формах. Вопрос: 12. Від кого (чого) залежать Ваші результати навчання? (можна обрати декілька варіантів відповідей). Количество ответов: 22 ответа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306286" y="2429691"/>
            <a:ext cx="7341324" cy="4258492"/>
          </a:xfrm>
          <a:prstGeom prst="rect">
            <a:avLst/>
          </a:prstGeom>
          <a:ln/>
        </p:spPr>
      </p:pic>
      <p:sp>
        <p:nvSpPr>
          <p:cNvPr id="3" name="Прямоугольник 2"/>
          <p:cNvSpPr/>
          <p:nvPr/>
        </p:nvSpPr>
        <p:spPr>
          <a:xfrm>
            <a:off x="374469" y="209006"/>
            <a:ext cx="74284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2.3.1. 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відповідального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b="1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b="1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2.3.1.2. </a:t>
            </a:r>
          </a:p>
          <a:p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ставляться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оволодіння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освітньою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програмою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576942" y="2357847"/>
            <a:ext cx="903515" cy="369332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Учні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011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араллелограмм 3">
            <a:extLst>
              <a:ext uri="{FF2B5EF4-FFF2-40B4-BE49-F238E27FC236}">
                <a16:creationId xmlns:a16="http://schemas.microsoft.com/office/drawing/2014/main" id="{241C7FC4-FEFA-4A96-9749-9068C686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93451" y="1909566"/>
            <a:ext cx="3805419" cy="4784993"/>
          </a:xfrm>
          <a:prstGeom prst="parallelogram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sz="1350" dirty="0"/>
          </a:p>
        </p:txBody>
      </p:sp>
      <p:sp>
        <p:nvSpPr>
          <p:cNvPr id="3" name="TextBox 2"/>
          <p:cNvSpPr txBox="1"/>
          <p:nvPr/>
        </p:nvSpPr>
        <p:spPr>
          <a:xfrm>
            <a:off x="801189" y="102349"/>
            <a:ext cx="7010400" cy="9300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t" anchorCtr="0">
            <a:noAutofit/>
          </a:bodyPr>
          <a:lstStyle/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kern="1200" dirty="0">
                <a:ln>
                  <a:solidFill>
                    <a:srgbClr val="800000"/>
                  </a:solidFill>
                </a:ln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2</a:t>
            </a:r>
          </a:p>
          <a:p>
            <a:pPr lvl="0" algn="ctr" defTabSz="9334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kern="1200" dirty="0">
                <a:ln>
                  <a:solidFill>
                    <a:srgbClr val="800000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2.3.2. </a:t>
            </a:r>
            <a:r>
              <a:rPr lang="ru-RU" sz="2000" b="1" dirty="0">
                <a:ln>
                  <a:solidFill>
                    <a:srgbClr val="800000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 </a:t>
            </a:r>
            <a:r>
              <a:rPr lang="ru-RU" sz="2000" b="1" dirty="0" err="1">
                <a:ln>
                  <a:solidFill>
                    <a:srgbClr val="800000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ln>
                  <a:solidFill>
                    <a:srgbClr val="800000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забезпечує самооцінювання та взаємооцінювання здобувачів освіти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74D15AA-4B45-41B5-A81C-97FCBF019951}"/>
              </a:ext>
            </a:extLst>
          </p:cNvPr>
          <p:cNvSpPr/>
          <p:nvPr/>
        </p:nvSpPr>
        <p:spPr>
          <a:xfrm>
            <a:off x="566059" y="1040335"/>
            <a:ext cx="7088776" cy="61555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sz="2000" b="1" i="1" dirty="0">
                <a:solidFill>
                  <a:srgbClr val="FF0000"/>
                </a:solidFill>
                <a:latin typeface="+mj-lt"/>
                <a:cs typeface="Segoe UI" panose="020B0502040204020203" pitchFamily="34" charset="0"/>
              </a:rPr>
              <a:t>Учні, які можуть реально оцінити себе, отримують чітку картину власних досягнень і почуваються впевненіше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147" y="583474"/>
            <a:ext cx="4179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8147" y="2554733"/>
            <a:ext cx="253729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algn="ct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з видів оціночної діяльності, пов’язаний не з виставленням собі оцінок, а з процедурою оцінювання, воно найменше пов’язане з балами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8147" y="4543495"/>
            <a:ext cx="259332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Основною метою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ВЗАЄМООЦІНЮВАННЯ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відзначення сильних і слабких сторін інших робіт і, таким чином, аналіз власного прогресу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47882" y="2341209"/>
            <a:ext cx="259611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Які запитання можуть   </a:t>
            </a:r>
          </a:p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бути поставлені учнем у процесі самооцінювання?</a:t>
            </a:r>
          </a:p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чому полягає моя навчальна ціль? </a:t>
            </a:r>
          </a:p>
          <a:p>
            <a:r>
              <a:rPr lang="uk-UA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я вже вмію? </a:t>
            </a:r>
          </a:p>
          <a:p>
            <a:r>
              <a:rPr lang="uk-U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мені потрібно робити, аби досягти навчальної цілі?</a:t>
            </a: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 я «перебуваю» зараз?</a:t>
            </a:r>
          </a:p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чим мені слід попрацювати?</a:t>
            </a: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мені слід змінити у своєму способі навчання?</a:t>
            </a:r>
            <a:endParaRPr lang="uk-UA" sz="1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93451" y="1909566"/>
            <a:ext cx="3619344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 самооцінювання / </a:t>
            </a:r>
          </a:p>
          <a:p>
            <a:pPr algn="ctr">
              <a:lnSpc>
                <a:spcPct val="80000"/>
              </a:lnSpc>
            </a:pPr>
            <a:r>
              <a:rPr lang="ru-RU" sz="16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взаємооцінювання включають в себе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587822" y="2341209"/>
            <a:ext cx="3755019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Розроблення вчителем чітких критеріїв оцінювання</a:t>
            </a:r>
          </a:p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необхідного психологічного настрою учнів на аналіз власних результатів або отримання коментарів від свого однокласника</a:t>
            </a:r>
          </a:p>
          <a:p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умов, коли критерії оцінювання учням відомі, і вони самостійно зіставляють з ними свої результати, роблячи</a:t>
            </a:r>
          </a:p>
          <a:p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цьому відповідні висновки про ефективність роботи</a:t>
            </a:r>
          </a:p>
          <a:p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 учнями власної програми діяльності на наступний етап навчання з урахуванням отриманих результатів</a:t>
            </a:r>
          </a:p>
        </p:txBody>
      </p:sp>
      <p:sp>
        <p:nvSpPr>
          <p:cNvPr id="24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8870" y="3411587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6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8870" y="5244477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8870" y="4776880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8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8870" y="4100693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9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8870" y="3876489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0" name="Овал 26">
            <a:extLst>
              <a:ext uri="{FF2B5EF4-FFF2-40B4-BE49-F238E27FC236}">
                <a16:creationId xmlns:a16="http://schemas.microsoft.com/office/drawing/2014/main" id="{BAB1D2D2-1913-4FAF-8141-A2217D47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4499" y="4543495"/>
            <a:ext cx="168943" cy="157172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39042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046" y="304802"/>
            <a:ext cx="896111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 2.3.2.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взаємооцінювання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sz="2000" b="1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1" u="sng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2.3.2.1. </a:t>
            </a:r>
          </a:p>
          <a:p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Педагогічні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взаємооцінювання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11.png" descr="Диаграмма ответов в Формах. Вопрос: 9. Чи здійснюєте ви самооцінювання результатів своєї роботи  під час занять?. Количество ответов: 22 ответа.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836023" y="3361509"/>
            <a:ext cx="7863840" cy="3274421"/>
          </a:xfrm>
          <a:prstGeom prst="rect">
            <a:avLst/>
          </a:prstGeom>
          <a:ln/>
        </p:spPr>
      </p:pic>
      <p:sp>
        <p:nvSpPr>
          <p:cNvPr id="4" name="TextBox 3"/>
          <p:cNvSpPr txBox="1"/>
          <p:nvPr/>
        </p:nvSpPr>
        <p:spPr>
          <a:xfrm>
            <a:off x="95795" y="2847702"/>
            <a:ext cx="1010194" cy="400110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/>
              <a:t>Учні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327228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5394" y="113211"/>
            <a:ext cx="785513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</a:t>
            </a:r>
            <a:r>
              <a:rPr lang="uk-UA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ВИМОГИ 2.3.- достатній.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86408"/>
              </p:ext>
            </p:extLst>
          </p:nvPr>
        </p:nvGraphicFramePr>
        <p:xfrm>
          <a:off x="87086" y="757644"/>
          <a:ext cx="9056913" cy="5860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8722">
                  <a:extLst>
                    <a:ext uri="{9D8B030D-6E8A-4147-A177-3AD203B41FA5}">
                      <a16:colId xmlns:a16="http://schemas.microsoft.com/office/drawing/2014/main" val="4231231760"/>
                    </a:ext>
                  </a:extLst>
                </a:gridCol>
                <a:gridCol w="1206406">
                  <a:extLst>
                    <a:ext uri="{9D8B030D-6E8A-4147-A177-3AD203B41FA5}">
                      <a16:colId xmlns:a16="http://schemas.microsoft.com/office/drawing/2014/main" val="4220168002"/>
                    </a:ext>
                  </a:extLst>
                </a:gridCol>
                <a:gridCol w="1303983">
                  <a:extLst>
                    <a:ext uri="{9D8B030D-6E8A-4147-A177-3AD203B41FA5}">
                      <a16:colId xmlns:a16="http://schemas.microsoft.com/office/drawing/2014/main" val="303513362"/>
                    </a:ext>
                  </a:extLst>
                </a:gridCol>
                <a:gridCol w="1561232">
                  <a:extLst>
                    <a:ext uri="{9D8B030D-6E8A-4147-A177-3AD203B41FA5}">
                      <a16:colId xmlns:a16="http://schemas.microsoft.com/office/drawing/2014/main" val="4142249704"/>
                    </a:ext>
                  </a:extLst>
                </a:gridCol>
                <a:gridCol w="1126570">
                  <a:extLst>
                    <a:ext uri="{9D8B030D-6E8A-4147-A177-3AD203B41FA5}">
                      <a16:colId xmlns:a16="http://schemas.microsoft.com/office/drawing/2014/main" val="3639795575"/>
                    </a:ext>
                  </a:extLst>
                </a:gridCol>
              </a:tblGrid>
              <a:tr h="802961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 оцінювання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Достатній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Вимагає покращення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799382"/>
                  </a:ext>
                </a:extLst>
              </a:tr>
              <a:tr h="2190191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 2.3.1. Заклад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освіти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сприяє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формуванню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учнів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відповідального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ставлення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результатів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навчання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Педагогічні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працівники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надають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учням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необхідну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допомогу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навчальній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діяльності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946145"/>
                  </a:ext>
                </a:extLst>
              </a:tr>
              <a:tr h="2867717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 2.3.2. Заклад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освіти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забезпечує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самооцінювання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взаємооцінювання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результатів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навчання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учнів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Педагогічні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працівники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системі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оцінювання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результатів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навчання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учнів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використовують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прийоми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самооцінювання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взаємооцінювання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28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4271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8|0.9|0.8|0.4|0.8|0.3|0.9|0.4|0.9|0.4|0.8|0.5|0.8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8|0.9|0.8|0.4|0.8|0.3|0.9|0.4|0.9|0.4|0.8|0.5|0.8|0.4"/>
</p:tagLst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94C1203AEB70140AB000814FB9FAF8A" ma:contentTypeVersion="12" ma:contentTypeDescription="Створення нового документа." ma:contentTypeScope="" ma:versionID="5729c1b8b4e619928a7b87f8b4d409b9">
  <xsd:schema xmlns:xsd="http://www.w3.org/2001/XMLSchema" xmlns:xs="http://www.w3.org/2001/XMLSchema" xmlns:p="http://schemas.microsoft.com/office/2006/metadata/properties" xmlns:ns2="047194ae-67a8-4747-a031-f9839f483239" xmlns:ns3="5d1fa8d4-afb1-4fe3-bd1c-b5071176f0aa" targetNamespace="http://schemas.microsoft.com/office/2006/metadata/properties" ma:root="true" ma:fieldsID="df1362542151286506ff0e6ff7c41fae" ns2:_="" ns3:_="">
    <xsd:import namespace="047194ae-67a8-4747-a031-f9839f483239"/>
    <xsd:import namespace="5d1fa8d4-afb1-4fe3-bd1c-b5071176f0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7194ae-67a8-4747-a031-f9839f4832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1fa8d4-afb1-4fe3-bd1c-b5071176f0a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Спільний доступ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Відомості про тих, хто має доступ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76E01F-A418-4282-A80A-9204878A2F34}">
  <ds:schemaRefs>
    <ds:schemaRef ds:uri="http://www.w3.org/XML/1998/namespace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5d1fa8d4-afb1-4fe3-bd1c-b5071176f0aa"/>
    <ds:schemaRef ds:uri="047194ae-67a8-4747-a031-f9839f483239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223567F-229A-46CE-86A7-8994432BEF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45451D-74BD-4D0D-B27F-7C6D38216C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7194ae-67a8-4747-a031-f9839f483239"/>
    <ds:schemaRef ds:uri="5d1fa8d4-afb1-4fe3-bd1c-b5071176f0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8190</TotalTime>
  <Words>2963</Words>
  <Application>Microsoft Office PowerPoint</Application>
  <PresentationFormat>Экран (4:3)</PresentationFormat>
  <Paragraphs>501</Paragraphs>
  <Slides>59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6" baseType="lpstr">
      <vt:lpstr>Arial</vt:lpstr>
      <vt:lpstr>Calibri</vt:lpstr>
      <vt:lpstr>Calibri Light</vt:lpstr>
      <vt:lpstr>Cambria</vt:lpstr>
      <vt:lpstr>Segoe UI</vt:lpstr>
      <vt:lpstr>Times New Roman</vt:lpstr>
      <vt:lpstr>Office Theme</vt:lpstr>
      <vt:lpstr>Презентация PowerPoint</vt:lpstr>
      <vt:lpstr>Внутрішня система забезпечення якості освіти - сукупність умов, процедур і заходів у закладі освіти, що забезпечують  ефективність  освітніх і управлінських процесів,  які безпосередньо впливають на якість результатів навчання учнів та учениць, забезпечують формування їхніх ключових компетентностей, а також сприяють всебічному  розвитку особистості учнів. </vt:lpstr>
      <vt:lpstr>Якість освітньої діяльності</vt:lpstr>
      <vt:lpstr>Презентация PowerPoint</vt:lpstr>
      <vt:lpstr>Презентация PowerPoint</vt:lpstr>
      <vt:lpstr>Презентация PowerPoint</vt:lpstr>
      <vt:lpstr>Самооцінювання – основа для прийняття обґрунтованих управлінських рішень,  спрямованих на удосконалення діяльності закладу освіти. </vt:lpstr>
      <vt:lpstr>Презентация PowerPoint</vt:lpstr>
      <vt:lpstr>Презентация PowerPoint</vt:lpstr>
      <vt:lpstr>Презентация PowerPoint</vt:lpstr>
      <vt:lpstr>Презентация PowerPoint</vt:lpstr>
      <vt:lpstr>Батьки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Ключові питання</vt:lpstr>
      <vt:lpstr>Презентация PowerPoint</vt:lpstr>
      <vt:lpstr>Презентация PowerPoint</vt:lpstr>
      <vt:lpstr>Як здійснювати оцінювання/самооцінювання  напряму 2 «СИСТЕМА ОЦІНЮВАННЯ   ЗДОБУВАЧІВ ОСВІТИ»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Пользователь</cp:lastModifiedBy>
  <cp:revision>401</cp:revision>
  <dcterms:created xsi:type="dcterms:W3CDTF">2014-09-29T12:30:26Z</dcterms:created>
  <dcterms:modified xsi:type="dcterms:W3CDTF">2025-02-24T19:00:33Z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0x010100394C1203AEB70140AB000814FB9FAF8A</vt:lpwstr>
  </property>
</Properties>
</file>